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022" r:id="rId2"/>
    <p:sldMasterId id="2147484046" r:id="rId3"/>
    <p:sldMasterId id="2147485903" r:id="rId4"/>
  </p:sldMasterIdLst>
  <p:notesMasterIdLst>
    <p:notesMasterId r:id="rId45"/>
  </p:notesMasterIdLst>
  <p:handoutMasterIdLst>
    <p:handoutMasterId r:id="rId46"/>
  </p:handoutMasterIdLst>
  <p:sldIdLst>
    <p:sldId id="522" r:id="rId5"/>
    <p:sldId id="689" r:id="rId6"/>
    <p:sldId id="1117" r:id="rId7"/>
    <p:sldId id="1146" r:id="rId8"/>
    <p:sldId id="1122" r:id="rId9"/>
    <p:sldId id="1119" r:id="rId10"/>
    <p:sldId id="1121" r:id="rId11"/>
    <p:sldId id="1124" r:id="rId12"/>
    <p:sldId id="1159" r:id="rId13"/>
    <p:sldId id="1038" r:id="rId14"/>
    <p:sldId id="1130" r:id="rId15"/>
    <p:sldId id="1129" r:id="rId16"/>
    <p:sldId id="1132" r:id="rId17"/>
    <p:sldId id="1061" r:id="rId18"/>
    <p:sldId id="1158" r:id="rId19"/>
    <p:sldId id="958" r:id="rId20"/>
    <p:sldId id="959" r:id="rId21"/>
    <p:sldId id="742" r:id="rId22"/>
    <p:sldId id="975" r:id="rId23"/>
    <p:sldId id="1147" r:id="rId24"/>
    <p:sldId id="1148" r:id="rId25"/>
    <p:sldId id="1157" r:id="rId26"/>
    <p:sldId id="722" r:id="rId27"/>
    <p:sldId id="1155" r:id="rId28"/>
    <p:sldId id="1044" r:id="rId29"/>
    <p:sldId id="761" r:id="rId30"/>
    <p:sldId id="1019" r:id="rId31"/>
    <p:sldId id="1140" r:id="rId32"/>
    <p:sldId id="1152" r:id="rId33"/>
    <p:sldId id="1137" r:id="rId34"/>
    <p:sldId id="1141" r:id="rId35"/>
    <p:sldId id="1134" r:id="rId36"/>
    <p:sldId id="1160" r:id="rId37"/>
    <p:sldId id="1020" r:id="rId38"/>
    <p:sldId id="1128" r:id="rId39"/>
    <p:sldId id="994" r:id="rId40"/>
    <p:sldId id="1172" r:id="rId41"/>
    <p:sldId id="1171" r:id="rId42"/>
    <p:sldId id="1149" r:id="rId43"/>
    <p:sldId id="1153" r:id="rId44"/>
  </p:sldIdLst>
  <p:sldSz cx="9144000" cy="6858000" type="screen4x3"/>
  <p:notesSz cx="6894513" cy="9180513"/>
  <p:defaultTextStyle>
    <a:defPPr>
      <a:defRPr lang="en-US"/>
    </a:defPPr>
    <a:lvl1pPr algn="l" rtl="0" eaLnBrk="0" fontAlgn="base" hangingPunct="0">
      <a:spcBef>
        <a:spcPct val="0"/>
      </a:spcBef>
      <a:spcAft>
        <a:spcPct val="0"/>
      </a:spcAft>
      <a:defRPr kern="1200">
        <a:solidFill>
          <a:schemeClr val="tx1"/>
        </a:solidFill>
        <a:latin typeface="Frutiger 55 Roman"/>
        <a:ea typeface="Frutiger 55 Roman"/>
        <a:cs typeface="Frutiger 55 Roman"/>
        <a:sym typeface="Frutiger 55 Roman"/>
      </a:defRPr>
    </a:lvl1pPr>
    <a:lvl2pPr marL="455613" indent="1588" algn="l" rtl="0" eaLnBrk="0" fontAlgn="base" hangingPunct="0">
      <a:spcBef>
        <a:spcPct val="0"/>
      </a:spcBef>
      <a:spcAft>
        <a:spcPct val="0"/>
      </a:spcAft>
      <a:defRPr kern="1200">
        <a:solidFill>
          <a:schemeClr val="tx1"/>
        </a:solidFill>
        <a:latin typeface="Frutiger 55 Roman"/>
        <a:ea typeface="Frutiger 55 Roman"/>
        <a:cs typeface="Frutiger 55 Roman"/>
        <a:sym typeface="Frutiger 55 Roman"/>
      </a:defRPr>
    </a:lvl2pPr>
    <a:lvl3pPr marL="912813" indent="1588" algn="l" rtl="0" eaLnBrk="0" fontAlgn="base" hangingPunct="0">
      <a:spcBef>
        <a:spcPct val="0"/>
      </a:spcBef>
      <a:spcAft>
        <a:spcPct val="0"/>
      </a:spcAft>
      <a:defRPr kern="1200">
        <a:solidFill>
          <a:schemeClr val="tx1"/>
        </a:solidFill>
        <a:latin typeface="Frutiger 55 Roman"/>
        <a:ea typeface="Frutiger 55 Roman"/>
        <a:cs typeface="Frutiger 55 Roman"/>
        <a:sym typeface="Frutiger 55 Roman"/>
      </a:defRPr>
    </a:lvl3pPr>
    <a:lvl4pPr marL="1370013" indent="1588" algn="l" rtl="0" eaLnBrk="0" fontAlgn="base" hangingPunct="0">
      <a:spcBef>
        <a:spcPct val="0"/>
      </a:spcBef>
      <a:spcAft>
        <a:spcPct val="0"/>
      </a:spcAft>
      <a:defRPr kern="1200">
        <a:solidFill>
          <a:schemeClr val="tx1"/>
        </a:solidFill>
        <a:latin typeface="Frutiger 55 Roman"/>
        <a:ea typeface="Frutiger 55 Roman"/>
        <a:cs typeface="Frutiger 55 Roman"/>
        <a:sym typeface="Frutiger 55 Roman"/>
      </a:defRPr>
    </a:lvl4pPr>
    <a:lvl5pPr marL="1827213" indent="1588" algn="l" rtl="0" eaLnBrk="0" fontAlgn="base" hangingPunct="0">
      <a:spcBef>
        <a:spcPct val="0"/>
      </a:spcBef>
      <a:spcAft>
        <a:spcPct val="0"/>
      </a:spcAft>
      <a:defRPr kern="1200">
        <a:solidFill>
          <a:schemeClr val="tx1"/>
        </a:solidFill>
        <a:latin typeface="Frutiger 55 Roman"/>
        <a:ea typeface="Frutiger 55 Roman"/>
        <a:cs typeface="Frutiger 55 Roman"/>
        <a:sym typeface="Frutiger 55 Roman"/>
      </a:defRPr>
    </a:lvl5pPr>
    <a:lvl6pPr marL="2286000" algn="l" defTabSz="914400" rtl="0" eaLnBrk="1" latinLnBrk="0" hangingPunct="1">
      <a:defRPr kern="1200">
        <a:solidFill>
          <a:schemeClr val="tx1"/>
        </a:solidFill>
        <a:latin typeface="Frutiger 55 Roman"/>
        <a:ea typeface="Frutiger 55 Roman"/>
        <a:cs typeface="Frutiger 55 Roman"/>
        <a:sym typeface="Frutiger 55 Roman"/>
      </a:defRPr>
    </a:lvl6pPr>
    <a:lvl7pPr marL="2743200" algn="l" defTabSz="914400" rtl="0" eaLnBrk="1" latinLnBrk="0" hangingPunct="1">
      <a:defRPr kern="1200">
        <a:solidFill>
          <a:schemeClr val="tx1"/>
        </a:solidFill>
        <a:latin typeface="Frutiger 55 Roman"/>
        <a:ea typeface="Frutiger 55 Roman"/>
        <a:cs typeface="Frutiger 55 Roman"/>
        <a:sym typeface="Frutiger 55 Roman"/>
      </a:defRPr>
    </a:lvl7pPr>
    <a:lvl8pPr marL="3200400" algn="l" defTabSz="914400" rtl="0" eaLnBrk="1" latinLnBrk="0" hangingPunct="1">
      <a:defRPr kern="1200">
        <a:solidFill>
          <a:schemeClr val="tx1"/>
        </a:solidFill>
        <a:latin typeface="Frutiger 55 Roman"/>
        <a:ea typeface="Frutiger 55 Roman"/>
        <a:cs typeface="Frutiger 55 Roman"/>
        <a:sym typeface="Frutiger 55 Roman"/>
      </a:defRPr>
    </a:lvl8pPr>
    <a:lvl9pPr marL="3657600" algn="l" defTabSz="914400" rtl="0" eaLnBrk="1" latinLnBrk="0" hangingPunct="1">
      <a:defRPr kern="1200">
        <a:solidFill>
          <a:schemeClr val="tx1"/>
        </a:solidFill>
        <a:latin typeface="Frutiger 55 Roman"/>
        <a:ea typeface="Frutiger 55 Roman"/>
        <a:cs typeface="Frutiger 55 Roman"/>
        <a:sym typeface="Frutiger 55 Roman"/>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1">
          <p15:clr>
            <a:srgbClr val="A4A3A4"/>
          </p15:clr>
        </p15:guide>
        <p15:guide id="2" pos="217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808000"/>
    <a:srgbClr val="EEE800"/>
    <a:srgbClr val="F4EE00"/>
    <a:srgbClr val="E0E0E0"/>
    <a:srgbClr val="666633"/>
    <a:srgbClr val="663300"/>
    <a:srgbClr val="B85C00"/>
    <a:srgbClr val="A29E00"/>
    <a:srgbClr val="D8D7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Frutiger 55 Roman"/>
          <a:ea typeface="Frutiger 55 Roman"/>
          <a:cs typeface="Frutiger 55 Roman"/>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F3F4"/>
          </a:solidFill>
        </a:fill>
      </a:tcStyle>
    </a:wholeTbl>
    <a:band2H>
      <a:tcTxStyle/>
      <a:tcStyle>
        <a:tcBdr/>
        <a:fill>
          <a:solidFill>
            <a:srgbClr val="F3F9FA"/>
          </a:solidFill>
        </a:fill>
      </a:tcStyle>
    </a:band2H>
    <a:firstCol>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Col>
    <a:lastRow>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lastRow>
    <a:firstRow>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Row>
  </a:tblStyle>
  <a:tblStyle styleId="{C7B018BB-80A7-4F77-B60F-C8B233D01FF8}" styleName="">
    <a:tblBg/>
    <a:wholeTbl>
      <a:tcTxStyle b="on" i="on">
        <a:font>
          <a:latin typeface="Frutiger 55 Roman"/>
          <a:ea typeface="Frutiger 55 Roman"/>
          <a:cs typeface="Frutiger 55 Roman"/>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wholeTbl>
    <a:band2H>
      <a:tcTxStyle/>
      <a:tcStyle>
        <a:tcBdr/>
        <a:fill>
          <a:solidFill>
            <a:srgbClr val="FFFFFF"/>
          </a:solidFill>
        </a:fill>
      </a:tcStyle>
    </a:band2H>
    <a:firstCol>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Col>
    <a:lastRow>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lastRow>
    <a:firstRow>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Row>
  </a:tblStyle>
  <a:tblStyle styleId="{EEE7283C-3CF3-47DC-8721-378D4A62B228}" styleName="">
    <a:tblBg/>
    <a:wholeTbl>
      <a:tcTxStyle b="on" i="on">
        <a:font>
          <a:latin typeface="Frutiger 55 Roman"/>
          <a:ea typeface="Frutiger 55 Roman"/>
          <a:cs typeface="Frutiger 55 Roman"/>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DA"/>
          </a:solidFill>
        </a:fill>
      </a:tcStyle>
    </a:wholeTbl>
    <a:band2H>
      <a:tcTxStyle/>
      <a:tcStyle>
        <a:tcBdr/>
        <a:fill>
          <a:solidFill>
            <a:srgbClr val="E7E7ED"/>
          </a:solidFill>
        </a:fill>
      </a:tcStyle>
    </a:band2H>
    <a:firstCol>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Col>
    <a:lastRow>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lastRow>
    <a:firstRow>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E2E8B"/>
          </a:solidFill>
        </a:fill>
      </a:tcStyle>
    </a:firstRow>
  </a:tblStyle>
  <a:tblStyle styleId="{CF821DB8-F4EB-4A41-A1BA-3FCAFE7338EE}" styleName="">
    <a:tblBg/>
    <a:wholeTbl>
      <a:tcTxStyle b="on" i="on">
        <a:font>
          <a:latin typeface="Frutiger 55 Roman"/>
          <a:ea typeface="Frutiger 55 Roman"/>
          <a:cs typeface="Frutiger 55 Rom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Frutiger 55 Roman"/>
          <a:ea typeface="Frutiger 55 Roman"/>
          <a:cs typeface="Frutiger 55 Roman"/>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Frutiger 55 Roman"/>
          <a:ea typeface="Frutiger 55 Roman"/>
          <a:cs typeface="Frutiger 55 Roman"/>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Frutiger 55 Roman"/>
          <a:ea typeface="Frutiger 55 Roman"/>
          <a:cs typeface="Frutiger 55 Roman"/>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BBE0E3"/>
          </a:solidFill>
        </a:fill>
      </a:tcStyle>
    </a:firstRow>
  </a:tblStyle>
  <a:tblStyle styleId="{33BA23B1-9221-436E-865A-0063620EA4FD}" styleName="">
    <a:tblBg/>
    <a:wholeTbl>
      <a:tcTxStyle b="on" i="on">
        <a:font>
          <a:latin typeface="Frutiger 55 Roman"/>
          <a:ea typeface="Frutiger 55 Roman"/>
          <a:cs typeface="Frutiger 55 Roman"/>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Frutiger 55 Roman"/>
          <a:ea typeface="Frutiger 55 Roman"/>
          <a:cs typeface="Frutiger 55 Roman"/>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Frutiger 55 Roman"/>
          <a:ea typeface="Frutiger 55 Roman"/>
          <a:cs typeface="Frutiger 55 Roman"/>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Frutiger 55 Roman"/>
          <a:ea typeface="Frutiger 55 Roman"/>
          <a:cs typeface="Frutiger 55 Roman"/>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Frutiger 55 Roman"/>
          <a:ea typeface="Frutiger 55 Roman"/>
          <a:cs typeface="Frutiger 55 Roman"/>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Frutiger 55 Roman"/>
          <a:ea typeface="Frutiger 55 Roman"/>
          <a:cs typeface="Frutiger 55 Roman"/>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34559" autoAdjust="0"/>
    <p:restoredTop sz="92980" autoAdjust="0"/>
  </p:normalViewPr>
  <p:slideViewPr>
    <p:cSldViewPr>
      <p:cViewPr varScale="1">
        <p:scale>
          <a:sx n="104" d="100"/>
          <a:sy n="104" d="100"/>
        </p:scale>
        <p:origin x="1338" y="96"/>
      </p:cViewPr>
      <p:guideLst>
        <p:guide orient="horz" pos="2160"/>
        <p:guide pos="2880"/>
      </p:guideLst>
    </p:cSldViewPr>
  </p:slideViewPr>
  <p:outlineViewPr>
    <p:cViewPr>
      <p:scale>
        <a:sx n="33" d="100"/>
        <a:sy n="33" d="100"/>
      </p:scale>
      <p:origin x="0" y="852"/>
    </p:cViewPr>
  </p:outlineViewPr>
  <p:notesTextViewPr>
    <p:cViewPr>
      <p:scale>
        <a:sx n="3" d="2"/>
        <a:sy n="3" d="2"/>
      </p:scale>
      <p:origin x="0" y="0"/>
    </p:cViewPr>
  </p:notesTextViewPr>
  <p:sorterViewPr>
    <p:cViewPr>
      <p:scale>
        <a:sx n="130" d="100"/>
        <a:sy n="130" d="100"/>
      </p:scale>
      <p:origin x="0" y="0"/>
    </p:cViewPr>
  </p:sorterViewPr>
  <p:notesViewPr>
    <p:cSldViewPr>
      <p:cViewPr varScale="1">
        <p:scale>
          <a:sx n="49" d="100"/>
          <a:sy n="49" d="100"/>
        </p:scale>
        <p:origin x="-2916" y="-90"/>
      </p:cViewPr>
      <p:guideLst>
        <p:guide orient="horz" pos="2891"/>
        <p:guide pos="217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89243153572561"/>
          <c:y val="0.19101481555046962"/>
          <c:w val="0.8729204215631795"/>
          <c:h val="0.8089852139517586"/>
        </c:manualLayout>
      </c:layout>
      <c:barChart>
        <c:barDir val="bar"/>
        <c:grouping val="stacked"/>
        <c:varyColors val="0"/>
        <c:ser>
          <c:idx val="0"/>
          <c:order val="0"/>
          <c:tx>
            <c:strRef>
              <c:f>Sheet1!$B$1</c:f>
              <c:strCache>
                <c:ptCount val="1"/>
                <c:pt idx="0">
                  <c:v>Formal Institution</c:v>
                </c:pt>
              </c:strCache>
            </c:strRef>
          </c:tx>
          <c:spPr>
            <a:solidFill>
              <a:schemeClr val="accent2"/>
            </a:solidFill>
            <a:ln w="9525" cap="flat" cmpd="sng" algn="ctr">
              <a:noFill/>
              <a:prstDash val="solid"/>
            </a:ln>
            <a:effectLst>
              <a:outerShdw blurRad="50800" dist="38100" dir="5400000" algn="t" rotWithShape="0">
                <a:prstClr val="black">
                  <a:alpha val="40000"/>
                </a:prst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Saving</c:v>
                </c:pt>
              </c:strCache>
            </c:strRef>
          </c:cat>
          <c:val>
            <c:numRef>
              <c:f>Sheet1!$B$2</c:f>
              <c:numCache>
                <c:formatCode>0.0%</c:formatCode>
                <c:ptCount val="1"/>
                <c:pt idx="0">
                  <c:v>0.38891013384321221</c:v>
                </c:pt>
              </c:numCache>
            </c:numRef>
          </c:val>
        </c:ser>
        <c:ser>
          <c:idx val="1"/>
          <c:order val="1"/>
          <c:tx>
            <c:strRef>
              <c:f>Sheet1!$C$1</c:f>
              <c:strCache>
                <c:ptCount val="1"/>
                <c:pt idx="0">
                  <c:v>Both Formal and Non Formal Institution</c:v>
                </c:pt>
              </c:strCache>
            </c:strRef>
          </c:tx>
          <c:spPr>
            <a:solidFill>
              <a:srgbClr val="CC99FF"/>
            </a:solidFill>
            <a:effectLst>
              <a:outerShdw blurRad="50800" dist="38100" dir="5400000" algn="t" rotWithShape="0">
                <a:prstClr val="black">
                  <a:alpha val="40000"/>
                </a:prstClr>
              </a:outerShdw>
            </a:effectLst>
          </c:spPr>
          <c:invertIfNegative val="0"/>
          <c:dLbls>
            <c:dLbl>
              <c:idx val="0"/>
              <c:layout>
                <c:manualLayout>
                  <c:x val="-1.4939204495594259E-3"/>
                  <c:y val="6.7724393713363099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Saving</c:v>
                </c:pt>
              </c:strCache>
            </c:strRef>
          </c:cat>
          <c:val>
            <c:numRef>
              <c:f>Sheet1!$C$2</c:f>
              <c:numCache>
                <c:formatCode>####.0%</c:formatCode>
                <c:ptCount val="1"/>
                <c:pt idx="0">
                  <c:v>9.1778202676864248E-3</c:v>
                </c:pt>
              </c:numCache>
            </c:numRef>
          </c:val>
        </c:ser>
        <c:ser>
          <c:idx val="2"/>
          <c:order val="2"/>
          <c:tx>
            <c:strRef>
              <c:f>Sheet1!$D$1</c:f>
              <c:strCache>
                <c:ptCount val="1"/>
                <c:pt idx="0">
                  <c:v>Non Formal Institution</c:v>
                </c:pt>
              </c:strCache>
            </c:strRef>
          </c:tx>
          <c:spPr>
            <a:solidFill>
              <a:schemeClr val="accent5">
                <a:lumMod val="60000"/>
                <a:lumOff val="40000"/>
              </a:schemeClr>
            </a:solidFill>
            <a:effectLst>
              <a:outerShdw blurRad="50800" dist="38100" dir="5400000" algn="t" rotWithShape="0">
                <a:prstClr val="black">
                  <a:alpha val="40000"/>
                </a:prstClr>
              </a:outerShdw>
            </a:effectLst>
          </c:spPr>
          <c:invertIfNegative val="0"/>
          <c:dLbls>
            <c:dLbl>
              <c:idx val="0"/>
              <c:layout>
                <c:manualLayout>
                  <c:x val="-4.4817613486784506E-3"/>
                  <c:y val="-6.7724393713363168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Saving</c:v>
                </c:pt>
              </c:strCache>
            </c:strRef>
          </c:cat>
          <c:val>
            <c:numRef>
              <c:f>Sheet1!$D$2</c:f>
              <c:numCache>
                <c:formatCode>####.0%</c:formatCode>
                <c:ptCount val="1"/>
                <c:pt idx="0">
                  <c:v>0.10057361376673041</c:v>
                </c:pt>
              </c:numCache>
            </c:numRef>
          </c:val>
        </c:ser>
        <c:ser>
          <c:idx val="3"/>
          <c:order val="3"/>
          <c:tx>
            <c:strRef>
              <c:f>Sheet1!$E$1</c:f>
              <c:strCache>
                <c:ptCount val="1"/>
                <c:pt idx="0">
                  <c:v>none</c:v>
                </c:pt>
              </c:strCache>
            </c:strRef>
          </c:tx>
          <c:spPr>
            <a:solidFill>
              <a:srgbClr val="FFFF00"/>
            </a:solidFill>
            <a:effectLst>
              <a:outerShdw blurRad="50800" dist="38100" dir="5400000" algn="t" rotWithShape="0">
                <a:prstClr val="black">
                  <a:alpha val="40000"/>
                </a:prst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Saving</c:v>
                </c:pt>
              </c:strCache>
            </c:strRef>
          </c:cat>
          <c:val>
            <c:numRef>
              <c:f>Sheet1!$E$2</c:f>
              <c:numCache>
                <c:formatCode>####.0%</c:formatCode>
                <c:ptCount val="1"/>
                <c:pt idx="0">
                  <c:v>0.50133843212237095</c:v>
                </c:pt>
              </c:numCache>
            </c:numRef>
          </c:val>
        </c:ser>
        <c:dLbls>
          <c:showLegendKey val="0"/>
          <c:showVal val="0"/>
          <c:showCatName val="0"/>
          <c:showSerName val="0"/>
          <c:showPercent val="0"/>
          <c:showBubbleSize val="0"/>
        </c:dLbls>
        <c:gapWidth val="150"/>
        <c:overlap val="100"/>
        <c:axId val="1226474368"/>
        <c:axId val="1006530800"/>
      </c:barChart>
      <c:catAx>
        <c:axId val="1226474368"/>
        <c:scaling>
          <c:orientation val="minMax"/>
        </c:scaling>
        <c:delete val="0"/>
        <c:axPos val="l"/>
        <c:numFmt formatCode="General" sourceLinked="1"/>
        <c:majorTickMark val="out"/>
        <c:minorTickMark val="none"/>
        <c:tickLblPos val="nextTo"/>
        <c:txPr>
          <a:bodyPr/>
          <a:lstStyle/>
          <a:p>
            <a:pPr>
              <a:defRPr sz="1200" b="1">
                <a:latin typeface="Candara" panose="020E0502030303020204" pitchFamily="34" charset="0"/>
              </a:defRPr>
            </a:pPr>
            <a:endParaRPr lang="en-US"/>
          </a:p>
        </c:txPr>
        <c:crossAx val="1006530800"/>
        <c:crosses val="autoZero"/>
        <c:auto val="1"/>
        <c:lblAlgn val="ctr"/>
        <c:lblOffset val="100"/>
        <c:noMultiLvlLbl val="0"/>
      </c:catAx>
      <c:valAx>
        <c:axId val="1006530800"/>
        <c:scaling>
          <c:orientation val="minMax"/>
          <c:max val="1"/>
          <c:min val="0"/>
        </c:scaling>
        <c:delete val="1"/>
        <c:axPos val="b"/>
        <c:numFmt formatCode="0%" sourceLinked="0"/>
        <c:majorTickMark val="out"/>
        <c:minorTickMark val="none"/>
        <c:tickLblPos val="nextTo"/>
        <c:crossAx val="1226474368"/>
        <c:crosses val="autoZero"/>
        <c:crossBetween val="between"/>
      </c:valAx>
      <c:spPr>
        <a:noFill/>
        <a:ln w="25400">
          <a:noFill/>
        </a:ln>
      </c:spPr>
    </c:plotArea>
    <c:legend>
      <c:legendPos val="t"/>
      <c:layout>
        <c:manualLayout>
          <c:xMode val="edge"/>
          <c:yMode val="edge"/>
          <c:x val="0.16854986906434241"/>
          <c:y val="4.1607273797305555E-2"/>
          <c:w val="0.78988350008387165"/>
          <c:h val="0.39097843783371811"/>
        </c:manualLayout>
      </c:layout>
      <c:overlay val="0"/>
      <c:txPr>
        <a:bodyPr/>
        <a:lstStyle/>
        <a:p>
          <a:pPr>
            <a:defRPr sz="1000"/>
          </a:pPr>
          <a:endParaRPr lang="en-US"/>
        </a:p>
      </c:txPr>
    </c:legend>
    <c:plotVisOnly val="1"/>
    <c:dispBlanksAs val="gap"/>
    <c:showDLblsOverMax val="0"/>
  </c:chart>
  <c:txPr>
    <a:bodyPr/>
    <a:lstStyle/>
    <a:p>
      <a:pPr>
        <a:defRPr sz="11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53529734075103"/>
          <c:y val="0.19101478604824171"/>
          <c:w val="0.87292042156318006"/>
          <c:h val="0.8089852139517586"/>
        </c:manualLayout>
      </c:layout>
      <c:barChart>
        <c:barDir val="bar"/>
        <c:grouping val="stacked"/>
        <c:varyColors val="0"/>
        <c:ser>
          <c:idx val="0"/>
          <c:order val="0"/>
          <c:tx>
            <c:strRef>
              <c:f>Sheet1!$B$1</c:f>
              <c:strCache>
                <c:ptCount val="1"/>
                <c:pt idx="0">
                  <c:v>Formal Institution</c:v>
                </c:pt>
              </c:strCache>
            </c:strRef>
          </c:tx>
          <c:spPr>
            <a:solidFill>
              <a:schemeClr val="accent2"/>
            </a:solidFill>
            <a:ln w="9525" cap="flat" cmpd="sng" algn="ctr">
              <a:noFill/>
              <a:prstDash val="solid"/>
            </a:ln>
            <a:effectLst>
              <a:outerShdw blurRad="50800" dist="38100" dir="5400000" algn="t" rotWithShape="0">
                <a:prstClr val="black">
                  <a:alpha val="40000"/>
                </a:prstClr>
              </a:outerShdw>
            </a:effectLst>
          </c:spPr>
          <c:invertIfNegative val="0"/>
          <c:dLbls>
            <c:dLbl>
              <c:idx val="0"/>
              <c:spPr>
                <a:noFill/>
                <a:ln>
                  <a:noFill/>
                </a:ln>
                <a:effectLst/>
              </c:spPr>
              <c:txPr>
                <a:bodyPr wrap="square" lIns="38100" tIns="19050" rIns="38100" bIns="19050" anchor="ctr">
                  <a:spAutoFit/>
                </a:bodyPr>
                <a:lstStyle/>
                <a:p>
                  <a:pPr>
                    <a:defRPr sz="1600"/>
                  </a:pPr>
                  <a:endParaRPr lang="en-US"/>
                </a:p>
              </c:txPr>
              <c:showLegendKey val="0"/>
              <c:showVal val="1"/>
              <c:showCatName val="0"/>
              <c:showSerName val="0"/>
              <c:showPercent val="0"/>
              <c:showBubbleSize val="0"/>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Loan</c:v>
                </c:pt>
              </c:strCache>
            </c:strRef>
          </c:cat>
          <c:val>
            <c:numRef>
              <c:f>Sheet1!$B$2</c:f>
              <c:numCache>
                <c:formatCode>0.0%</c:formatCode>
                <c:ptCount val="1"/>
                <c:pt idx="0">
                  <c:v>0.15602294455066923</c:v>
                </c:pt>
              </c:numCache>
            </c:numRef>
          </c:val>
        </c:ser>
        <c:ser>
          <c:idx val="1"/>
          <c:order val="1"/>
          <c:tx>
            <c:strRef>
              <c:f>Sheet1!$C$1</c:f>
              <c:strCache>
                <c:ptCount val="1"/>
                <c:pt idx="0">
                  <c:v>Memiliki di LK Formal dan Non Formal</c:v>
                </c:pt>
              </c:strCache>
            </c:strRef>
          </c:tx>
          <c:spPr>
            <a:solidFill>
              <a:srgbClr val="CC99FF"/>
            </a:solidFill>
            <a:effectLst>
              <a:outerShdw blurRad="50800" dist="38100" dir="5400000" algn="t" rotWithShape="0">
                <a:prstClr val="black">
                  <a:alpha val="40000"/>
                </a:prstClr>
              </a:outerShdw>
            </a:effectLst>
          </c:spPr>
          <c:invertIfNegative val="0"/>
          <c:dLbls>
            <c:dLbl>
              <c:idx val="0"/>
              <c:layout>
                <c:manualLayout>
                  <c:x val="1.0490025765537612E-3"/>
                  <c:y val="8.8262180030140691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Loan</c:v>
                </c:pt>
              </c:strCache>
            </c:strRef>
          </c:cat>
          <c:val>
            <c:numRef>
              <c:f>Sheet1!$C$2</c:f>
              <c:numCache>
                <c:formatCode>####.0%</c:formatCode>
                <c:ptCount val="1"/>
                <c:pt idx="0">
                  <c:v>0</c:v>
                </c:pt>
              </c:numCache>
            </c:numRef>
          </c:val>
        </c:ser>
        <c:ser>
          <c:idx val="2"/>
          <c:order val="2"/>
          <c:tx>
            <c:strRef>
              <c:f>Sheet1!$D$1</c:f>
              <c:strCache>
                <c:ptCount val="1"/>
                <c:pt idx="0">
                  <c:v>Non Formal Institution</c:v>
                </c:pt>
              </c:strCache>
            </c:strRef>
          </c:tx>
          <c:spPr>
            <a:solidFill>
              <a:schemeClr val="accent5">
                <a:lumMod val="60000"/>
                <a:lumOff val="40000"/>
              </a:schemeClr>
            </a:solidFill>
            <a:effectLst>
              <a:outerShdw blurRad="50800" dist="38100" dir="5400000" algn="t" rotWithShape="0">
                <a:prstClr val="black">
                  <a:alpha val="40000"/>
                </a:prstClr>
              </a:outerShdw>
            </a:effectLst>
          </c:spPr>
          <c:invertIfNegative val="0"/>
          <c:dLbls>
            <c:dLbl>
              <c:idx val="0"/>
              <c:layout>
                <c:manualLayout>
                  <c:x val="-4.4817613486784506E-3"/>
                  <c:y val="1.6931098428340792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Loan</c:v>
                </c:pt>
              </c:strCache>
            </c:strRef>
          </c:cat>
          <c:val>
            <c:numRef>
              <c:f>Sheet1!$D$2</c:f>
              <c:numCache>
                <c:formatCode>####.0%</c:formatCode>
                <c:ptCount val="1"/>
                <c:pt idx="0">
                  <c:v>0.17629063097514341</c:v>
                </c:pt>
              </c:numCache>
            </c:numRef>
          </c:val>
        </c:ser>
        <c:ser>
          <c:idx val="3"/>
          <c:order val="3"/>
          <c:tx>
            <c:strRef>
              <c:f>Sheet1!$E$1</c:f>
              <c:strCache>
                <c:ptCount val="1"/>
                <c:pt idx="0">
                  <c:v>None</c:v>
                </c:pt>
              </c:strCache>
            </c:strRef>
          </c:tx>
          <c:spPr>
            <a:solidFill>
              <a:srgbClr val="FFFF00"/>
            </a:solidFill>
            <a:effectLst>
              <a:outerShdw blurRad="50800" dist="38100" dir="5400000" algn="t" rotWithShape="0">
                <a:prstClr val="black">
                  <a:alpha val="40000"/>
                </a:prst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Loan</c:v>
                </c:pt>
              </c:strCache>
            </c:strRef>
          </c:cat>
          <c:val>
            <c:numRef>
              <c:f>Sheet1!$E$2</c:f>
              <c:numCache>
                <c:formatCode>####.0%</c:formatCode>
                <c:ptCount val="1"/>
                <c:pt idx="0">
                  <c:v>0.62600382409177824</c:v>
                </c:pt>
              </c:numCache>
            </c:numRef>
          </c:val>
        </c:ser>
        <c:dLbls>
          <c:showLegendKey val="0"/>
          <c:showVal val="0"/>
          <c:showCatName val="0"/>
          <c:showSerName val="0"/>
          <c:showPercent val="0"/>
          <c:showBubbleSize val="0"/>
        </c:dLbls>
        <c:gapWidth val="150"/>
        <c:overlap val="100"/>
        <c:axId val="1006530256"/>
        <c:axId val="1006531344"/>
      </c:barChart>
      <c:catAx>
        <c:axId val="1006530256"/>
        <c:scaling>
          <c:orientation val="minMax"/>
        </c:scaling>
        <c:delete val="0"/>
        <c:axPos val="l"/>
        <c:numFmt formatCode="General" sourceLinked="1"/>
        <c:majorTickMark val="out"/>
        <c:minorTickMark val="none"/>
        <c:tickLblPos val="nextTo"/>
        <c:txPr>
          <a:bodyPr/>
          <a:lstStyle/>
          <a:p>
            <a:pPr>
              <a:defRPr b="1"/>
            </a:pPr>
            <a:endParaRPr lang="en-US"/>
          </a:p>
        </c:txPr>
        <c:crossAx val="1006531344"/>
        <c:crosses val="autoZero"/>
        <c:auto val="1"/>
        <c:lblAlgn val="ctr"/>
        <c:lblOffset val="100"/>
        <c:noMultiLvlLbl val="0"/>
      </c:catAx>
      <c:valAx>
        <c:axId val="1006531344"/>
        <c:scaling>
          <c:orientation val="minMax"/>
          <c:max val="1"/>
          <c:min val="0"/>
        </c:scaling>
        <c:delete val="1"/>
        <c:axPos val="b"/>
        <c:numFmt formatCode="0%" sourceLinked="0"/>
        <c:majorTickMark val="out"/>
        <c:minorTickMark val="none"/>
        <c:tickLblPos val="nextTo"/>
        <c:crossAx val="1006530256"/>
        <c:crosses val="autoZero"/>
        <c:crossBetween val="between"/>
      </c:valAx>
      <c:spPr>
        <a:noFill/>
        <a:ln w="25400">
          <a:noFill/>
        </a:ln>
      </c:spPr>
    </c:plotArea>
    <c:legend>
      <c:legendPos val="t"/>
      <c:layout>
        <c:manualLayout>
          <c:xMode val="edge"/>
          <c:yMode val="edge"/>
          <c:x val="0.16854986906434241"/>
          <c:y val="4.1607273797305555E-2"/>
          <c:w val="0.78988350008387165"/>
          <c:h val="0.38723480618918493"/>
        </c:manualLayout>
      </c:layout>
      <c:overlay val="0"/>
      <c:txPr>
        <a:bodyPr/>
        <a:lstStyle/>
        <a:p>
          <a:pPr>
            <a:defRPr sz="1000"/>
          </a:pPr>
          <a:endParaRPr lang="en-US"/>
        </a:p>
      </c:txPr>
    </c:legend>
    <c:plotVisOnly val="1"/>
    <c:dispBlanksAs val="gap"/>
    <c:showDLblsOverMax val="0"/>
  </c:chart>
  <c:txPr>
    <a:bodyPr/>
    <a:lstStyle/>
    <a:p>
      <a:pPr>
        <a:defRPr sz="1200">
          <a:latin typeface="Candara" panose="020E0502030303020204"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766786855817397"/>
          <c:y val="3.0169172598794612E-2"/>
          <c:w val="0.77178779323843205"/>
          <c:h val="0.6948051842664017"/>
        </c:manualLayout>
      </c:layout>
      <c:barChart>
        <c:barDir val="col"/>
        <c:grouping val="stacked"/>
        <c:varyColors val="0"/>
        <c:ser>
          <c:idx val="0"/>
          <c:order val="0"/>
          <c:tx>
            <c:strRef>
              <c:f>Sheet1!$B$1</c:f>
              <c:strCache>
                <c:ptCount val="1"/>
                <c:pt idx="0">
                  <c:v>Column1</c:v>
                </c:pt>
              </c:strCache>
            </c:strRef>
          </c:tx>
          <c:spPr>
            <a:solidFill>
              <a:schemeClr val="bg1">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layout>
                <c:manualLayout>
                  <c:x val="9.0901137357830267E-4"/>
                  <c:y val="-4.5230432608832569E-3"/>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2.0201878806543057E-3"/>
                  <c:y val="-9.0447710025083686E-2"/>
                </c:manualLayout>
              </c:layout>
              <c:dLblPos val="inBase"/>
              <c:showLegendKey val="0"/>
              <c:showVal val="1"/>
              <c:showCatName val="0"/>
              <c:showSerName val="0"/>
              <c:showPercent val="0"/>
              <c:showBubbleSize val="0"/>
              <c:extLst>
                <c:ext xmlns:c15="http://schemas.microsoft.com/office/drawing/2012/chart" uri="{CE6537A1-D6FC-4f65-9D91-7224C49458BB}"/>
              </c:extLst>
            </c:dLbl>
            <c:dLbl>
              <c:idx val="2"/>
              <c:layout>
                <c:manualLayout>
                  <c:x val="2.0201878806543057E-3"/>
                  <c:y val="-1.8713319315534563E-2"/>
                </c:manualLayout>
              </c:layout>
              <c:dLblPos val="inBase"/>
              <c:showLegendKey val="0"/>
              <c:showVal val="1"/>
              <c:showCatName val="0"/>
              <c:showSerName val="0"/>
              <c:showPercent val="0"/>
              <c:showBubbleSize val="0"/>
              <c:extLst>
                <c:ext xmlns:c15="http://schemas.microsoft.com/office/drawing/2012/chart" uri="{CE6537A1-D6FC-4f65-9D91-7224C49458BB}"/>
              </c:extLst>
            </c:dLbl>
            <c:numFmt formatCode="0.0%" sourceLinked="0"/>
            <c:spPr>
              <a:noFill/>
              <a:ln>
                <a:noFill/>
              </a:ln>
              <a:effectLst/>
            </c:spPr>
            <c:txPr>
              <a:bodyPr wrap="square" lIns="38100" tIns="19050" rIns="38100" bIns="19050" anchor="ctr">
                <a:spAutoFit/>
              </a:bodyPr>
              <a:lstStyle/>
              <a:p>
                <a:pPr>
                  <a:defRPr sz="180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Having Account with Formal Institution</c:v>
                </c:pt>
              </c:strCache>
            </c:strRef>
          </c:cat>
          <c:val>
            <c:numRef>
              <c:f>Sheet1!$B$2</c:f>
              <c:numCache>
                <c:formatCode>0.0%</c:formatCode>
                <c:ptCount val="1"/>
                <c:pt idx="0">
                  <c:v>0.39800000000000002</c:v>
                </c:pt>
              </c:numCache>
            </c:numRef>
          </c:val>
        </c:ser>
        <c:dLbls>
          <c:showLegendKey val="0"/>
          <c:showVal val="0"/>
          <c:showCatName val="0"/>
          <c:showSerName val="0"/>
          <c:showPercent val="0"/>
          <c:showBubbleSize val="0"/>
        </c:dLbls>
        <c:gapWidth val="150"/>
        <c:overlap val="100"/>
        <c:axId val="1225924400"/>
        <c:axId val="1227112608"/>
      </c:barChart>
      <c:catAx>
        <c:axId val="1225924400"/>
        <c:scaling>
          <c:orientation val="minMax"/>
        </c:scaling>
        <c:delete val="0"/>
        <c:axPos val="b"/>
        <c:numFmt formatCode="General" sourceLinked="1"/>
        <c:majorTickMark val="out"/>
        <c:minorTickMark val="none"/>
        <c:tickLblPos val="nextTo"/>
        <c:crossAx val="1227112608"/>
        <c:crosses val="autoZero"/>
        <c:auto val="1"/>
        <c:lblAlgn val="ctr"/>
        <c:lblOffset val="0"/>
        <c:noMultiLvlLbl val="0"/>
      </c:catAx>
      <c:valAx>
        <c:axId val="1227112608"/>
        <c:scaling>
          <c:orientation val="minMax"/>
          <c:max val="1"/>
          <c:min val="0"/>
        </c:scaling>
        <c:delete val="1"/>
        <c:axPos val="l"/>
        <c:numFmt formatCode="0%" sourceLinked="0"/>
        <c:majorTickMark val="out"/>
        <c:minorTickMark val="none"/>
        <c:tickLblPos val="nextTo"/>
        <c:crossAx val="1225924400"/>
        <c:crosses val="autoZero"/>
        <c:crossBetween val="between"/>
      </c:valAx>
      <c:spPr>
        <a:noFill/>
        <a:ln w="25400">
          <a:noFill/>
        </a:ln>
      </c:spPr>
    </c:plotArea>
    <c:plotVisOnly val="1"/>
    <c:dispBlanksAs val="gap"/>
    <c:showDLblsOverMax val="0"/>
  </c:chart>
  <c:txPr>
    <a:bodyPr/>
    <a:lstStyle/>
    <a:p>
      <a:pPr>
        <a:defRPr sz="1100">
          <a:latin typeface="Candara" panose="020E0502030303020204" pitchFamily="34" charset="0"/>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8CFCE0-E4F4-469C-A1F1-97E146F638A4}" type="doc">
      <dgm:prSet loTypeId="urn:microsoft.com/office/officeart/2005/8/layout/arrow2" loCatId="process" qsTypeId="urn:microsoft.com/office/officeart/2005/8/quickstyle/simple2" qsCatId="simple" csTypeId="urn:microsoft.com/office/officeart/2005/8/colors/accent1_2" csCatId="accent1" phldr="1"/>
      <dgm:spPr/>
    </dgm:pt>
    <dgm:pt modelId="{5853EFED-5450-4D20-8BDD-565507FC1A5C}">
      <dgm:prSet phldrT="[Text]"/>
      <dgm:spPr/>
      <dgm:t>
        <a:bodyPr/>
        <a:lstStyle/>
        <a:p>
          <a:r>
            <a:rPr lang="id-ID" dirty="0" smtClean="0"/>
            <a:t>Uang elektronik</a:t>
          </a:r>
          <a:endParaRPr lang="id-ID" dirty="0"/>
        </a:p>
      </dgm:t>
    </dgm:pt>
    <dgm:pt modelId="{CE0F86FB-6FF2-4122-BF6E-CA49D810570D}" type="parTrans" cxnId="{13CFCB7E-8C1E-4B70-9489-6CFEC24093C5}">
      <dgm:prSet/>
      <dgm:spPr/>
      <dgm:t>
        <a:bodyPr/>
        <a:lstStyle/>
        <a:p>
          <a:endParaRPr lang="id-ID"/>
        </a:p>
      </dgm:t>
    </dgm:pt>
    <dgm:pt modelId="{B0B347A8-8A0F-4461-B706-C83C20E302B3}" type="sibTrans" cxnId="{13CFCB7E-8C1E-4B70-9489-6CFEC24093C5}">
      <dgm:prSet/>
      <dgm:spPr/>
      <dgm:t>
        <a:bodyPr/>
        <a:lstStyle/>
        <a:p>
          <a:endParaRPr lang="id-ID"/>
        </a:p>
      </dgm:t>
    </dgm:pt>
    <dgm:pt modelId="{E39766A0-403E-4717-A42D-8C51473D39A2}">
      <dgm:prSet phldrT="[Text]"/>
      <dgm:spPr/>
      <dgm:t>
        <a:bodyPr/>
        <a:lstStyle/>
        <a:p>
          <a:r>
            <a:rPr lang="id-ID" dirty="0" smtClean="0"/>
            <a:t>Tabungan</a:t>
          </a:r>
          <a:endParaRPr lang="id-ID" dirty="0"/>
        </a:p>
      </dgm:t>
    </dgm:pt>
    <dgm:pt modelId="{F9B9216C-C128-48BE-9806-EE98B615D6A0}" type="parTrans" cxnId="{DBFF6AD8-DFD1-490A-8B93-0AA44E168E3C}">
      <dgm:prSet/>
      <dgm:spPr/>
      <dgm:t>
        <a:bodyPr/>
        <a:lstStyle/>
        <a:p>
          <a:endParaRPr lang="id-ID"/>
        </a:p>
      </dgm:t>
    </dgm:pt>
    <dgm:pt modelId="{53978AFF-BA0C-4E7C-A927-ABBDC2FEE1E9}" type="sibTrans" cxnId="{DBFF6AD8-DFD1-490A-8B93-0AA44E168E3C}">
      <dgm:prSet/>
      <dgm:spPr/>
      <dgm:t>
        <a:bodyPr/>
        <a:lstStyle/>
        <a:p>
          <a:endParaRPr lang="id-ID"/>
        </a:p>
      </dgm:t>
    </dgm:pt>
    <dgm:pt modelId="{C1148122-7868-4358-B5EE-8B3557BE43D4}">
      <dgm:prSet phldrT="[Text]"/>
      <dgm:spPr/>
      <dgm:t>
        <a:bodyPr/>
        <a:lstStyle/>
        <a:p>
          <a:r>
            <a:rPr lang="id-ID" dirty="0" smtClean="0"/>
            <a:t>Kredit</a:t>
          </a:r>
          <a:endParaRPr lang="id-ID" dirty="0"/>
        </a:p>
      </dgm:t>
    </dgm:pt>
    <dgm:pt modelId="{75CEF738-3316-45E4-A1E9-49FC253A9D5A}" type="parTrans" cxnId="{8EA606BF-9D14-4EAC-9378-0D81288C2F17}">
      <dgm:prSet/>
      <dgm:spPr/>
      <dgm:t>
        <a:bodyPr/>
        <a:lstStyle/>
        <a:p>
          <a:endParaRPr lang="id-ID"/>
        </a:p>
      </dgm:t>
    </dgm:pt>
    <dgm:pt modelId="{E50C7F58-D0FF-4D8A-B002-7253DD876F81}" type="sibTrans" cxnId="{8EA606BF-9D14-4EAC-9378-0D81288C2F17}">
      <dgm:prSet/>
      <dgm:spPr/>
      <dgm:t>
        <a:bodyPr/>
        <a:lstStyle/>
        <a:p>
          <a:endParaRPr lang="id-ID"/>
        </a:p>
      </dgm:t>
    </dgm:pt>
    <dgm:pt modelId="{79D1E0D3-BF96-49B4-9540-D2A7D9601ED8}">
      <dgm:prSet phldrT="[Text]"/>
      <dgm:spPr/>
      <dgm:t>
        <a:bodyPr/>
        <a:lstStyle/>
        <a:p>
          <a:r>
            <a:rPr lang="id-ID" dirty="0" smtClean="0"/>
            <a:t>Produk Lainnya</a:t>
          </a:r>
          <a:endParaRPr lang="id-ID" dirty="0"/>
        </a:p>
      </dgm:t>
    </dgm:pt>
    <dgm:pt modelId="{487667AA-7E76-45C3-9B95-73E181F3C789}" type="parTrans" cxnId="{0E26B293-0784-4250-9CDD-BC4E4402EA0F}">
      <dgm:prSet/>
      <dgm:spPr/>
      <dgm:t>
        <a:bodyPr/>
        <a:lstStyle/>
        <a:p>
          <a:endParaRPr lang="id-ID"/>
        </a:p>
      </dgm:t>
    </dgm:pt>
    <dgm:pt modelId="{514EE538-FED0-415F-97B3-BDC1F901005F}" type="sibTrans" cxnId="{0E26B293-0784-4250-9CDD-BC4E4402EA0F}">
      <dgm:prSet/>
      <dgm:spPr/>
      <dgm:t>
        <a:bodyPr/>
        <a:lstStyle/>
        <a:p>
          <a:endParaRPr lang="id-ID"/>
        </a:p>
      </dgm:t>
    </dgm:pt>
    <dgm:pt modelId="{51A39D5C-DABD-44CF-9236-D9E477899809}" type="pres">
      <dgm:prSet presAssocID="{748CFCE0-E4F4-469C-A1F1-97E146F638A4}" presName="arrowDiagram" presStyleCnt="0">
        <dgm:presLayoutVars>
          <dgm:chMax val="5"/>
          <dgm:dir/>
          <dgm:resizeHandles val="exact"/>
        </dgm:presLayoutVars>
      </dgm:prSet>
      <dgm:spPr/>
    </dgm:pt>
    <dgm:pt modelId="{758A1859-1645-43C7-B007-FC6BF88C0EF3}" type="pres">
      <dgm:prSet presAssocID="{748CFCE0-E4F4-469C-A1F1-97E146F638A4}" presName="arrow" presStyleLbl="bgShp" presStyleIdx="0" presStyleCnt="1" custScaleY="104657" custLinFactNeighborX="-6493" custLinFactNeighborY="-90171"/>
      <dgm:spPr/>
    </dgm:pt>
    <dgm:pt modelId="{D286151D-2485-4D9E-BD62-01301925817A}" type="pres">
      <dgm:prSet presAssocID="{748CFCE0-E4F4-469C-A1F1-97E146F638A4}" presName="arrowDiagram4" presStyleCnt="0"/>
      <dgm:spPr/>
    </dgm:pt>
    <dgm:pt modelId="{B0096693-EF08-4EB5-A482-D87E7A81818C}" type="pres">
      <dgm:prSet presAssocID="{5853EFED-5450-4D20-8BDD-565507FC1A5C}" presName="bullet4a" presStyleLbl="node1" presStyleIdx="0" presStyleCnt="4" custScaleX="241764" custScaleY="241764" custLinFactX="215101" custLinFactY="-200000" custLinFactNeighborX="300000" custLinFactNeighborY="-217997"/>
      <dgm:spPr/>
    </dgm:pt>
    <dgm:pt modelId="{765EF1EC-BB8C-4F8E-9372-158E8AE8500D}" type="pres">
      <dgm:prSet presAssocID="{5853EFED-5450-4D20-8BDD-565507FC1A5C}" presName="textBox4a" presStyleLbl="revTx" presStyleIdx="0" presStyleCnt="4" custLinFactNeighborX="55808" custLinFactNeighborY="-35733">
        <dgm:presLayoutVars>
          <dgm:bulletEnabled val="1"/>
        </dgm:presLayoutVars>
      </dgm:prSet>
      <dgm:spPr/>
      <dgm:t>
        <a:bodyPr/>
        <a:lstStyle/>
        <a:p>
          <a:endParaRPr lang="id-ID"/>
        </a:p>
      </dgm:t>
    </dgm:pt>
    <dgm:pt modelId="{0648C081-8AD4-4C29-AE5B-2927D68F8EFF}" type="pres">
      <dgm:prSet presAssocID="{E39766A0-403E-4717-A42D-8C51473D39A2}" presName="bullet4b" presStyleLbl="node1" presStyleIdx="1" presStyleCnt="4" custScaleX="172559" custScaleY="139522" custLinFactX="149271" custLinFactY="-78707" custLinFactNeighborX="200000" custLinFactNeighborY="-100000"/>
      <dgm:spPr/>
    </dgm:pt>
    <dgm:pt modelId="{4C094E88-8B09-45E3-AD7F-47B0C4498755}" type="pres">
      <dgm:prSet presAssocID="{E39766A0-403E-4717-A42D-8C51473D39A2}" presName="textBox4b" presStyleLbl="revTx" presStyleIdx="1" presStyleCnt="4" custLinFactNeighborX="46792" custLinFactNeighborY="-5466">
        <dgm:presLayoutVars>
          <dgm:bulletEnabled val="1"/>
        </dgm:presLayoutVars>
      </dgm:prSet>
      <dgm:spPr/>
      <dgm:t>
        <a:bodyPr/>
        <a:lstStyle/>
        <a:p>
          <a:endParaRPr lang="id-ID"/>
        </a:p>
      </dgm:t>
    </dgm:pt>
    <dgm:pt modelId="{1398B160-51AD-4073-B59F-9719997258F8}" type="pres">
      <dgm:prSet presAssocID="{C1148122-7868-4358-B5EE-8B3557BE43D4}" presName="bullet4c" presStyleLbl="node1" presStyleIdx="2" presStyleCnt="4" custScaleX="139591" custLinFactX="77423" custLinFactNeighborX="100000" custLinFactNeighborY="-58698"/>
      <dgm:spPr/>
    </dgm:pt>
    <dgm:pt modelId="{B970009E-DE1D-48D9-9FB3-AFDF84FEF4DC}" type="pres">
      <dgm:prSet presAssocID="{C1148122-7868-4358-B5EE-8B3557BE43D4}" presName="textBox4c" presStyleLbl="revTx" presStyleIdx="2" presStyleCnt="4" custLinFactNeighborX="33199" custLinFactNeighborY="3222">
        <dgm:presLayoutVars>
          <dgm:bulletEnabled val="1"/>
        </dgm:presLayoutVars>
      </dgm:prSet>
      <dgm:spPr/>
      <dgm:t>
        <a:bodyPr/>
        <a:lstStyle/>
        <a:p>
          <a:endParaRPr lang="id-ID"/>
        </a:p>
      </dgm:t>
    </dgm:pt>
    <dgm:pt modelId="{05E70C14-3D34-436D-9019-2A67D102BD8D}" type="pres">
      <dgm:prSet presAssocID="{79D1E0D3-BF96-49B4-9540-D2A7D9601ED8}" presName="bullet4d" presStyleLbl="node1" presStyleIdx="3" presStyleCnt="4" custLinFactNeighborX="59174" custLinFactNeighborY="-9029"/>
      <dgm:spPr/>
    </dgm:pt>
    <dgm:pt modelId="{63CC7676-E456-478C-81DF-99B5A6BFD84A}" type="pres">
      <dgm:prSet presAssocID="{79D1E0D3-BF96-49B4-9540-D2A7D9601ED8}" presName="textBox4d" presStyleLbl="revTx" presStyleIdx="3" presStyleCnt="4" custScaleY="33317" custLinFactNeighborX="-7083" custLinFactNeighborY="-23906">
        <dgm:presLayoutVars>
          <dgm:bulletEnabled val="1"/>
        </dgm:presLayoutVars>
      </dgm:prSet>
      <dgm:spPr/>
      <dgm:t>
        <a:bodyPr/>
        <a:lstStyle/>
        <a:p>
          <a:endParaRPr lang="id-ID"/>
        </a:p>
      </dgm:t>
    </dgm:pt>
  </dgm:ptLst>
  <dgm:cxnLst>
    <dgm:cxn modelId="{DBFF6AD8-DFD1-490A-8B93-0AA44E168E3C}" srcId="{748CFCE0-E4F4-469C-A1F1-97E146F638A4}" destId="{E39766A0-403E-4717-A42D-8C51473D39A2}" srcOrd="1" destOrd="0" parTransId="{F9B9216C-C128-48BE-9806-EE98B615D6A0}" sibTransId="{53978AFF-BA0C-4E7C-A927-ABBDC2FEE1E9}"/>
    <dgm:cxn modelId="{0E26B293-0784-4250-9CDD-BC4E4402EA0F}" srcId="{748CFCE0-E4F4-469C-A1F1-97E146F638A4}" destId="{79D1E0D3-BF96-49B4-9540-D2A7D9601ED8}" srcOrd="3" destOrd="0" parTransId="{487667AA-7E76-45C3-9B95-73E181F3C789}" sibTransId="{514EE538-FED0-415F-97B3-BDC1F901005F}"/>
    <dgm:cxn modelId="{F7B92294-750A-4D6F-AE0C-3B43822F1EB6}" type="presOf" srcId="{79D1E0D3-BF96-49B4-9540-D2A7D9601ED8}" destId="{63CC7676-E456-478C-81DF-99B5A6BFD84A}" srcOrd="0" destOrd="0" presId="urn:microsoft.com/office/officeart/2005/8/layout/arrow2"/>
    <dgm:cxn modelId="{8EA606BF-9D14-4EAC-9378-0D81288C2F17}" srcId="{748CFCE0-E4F4-469C-A1F1-97E146F638A4}" destId="{C1148122-7868-4358-B5EE-8B3557BE43D4}" srcOrd="2" destOrd="0" parTransId="{75CEF738-3316-45E4-A1E9-49FC253A9D5A}" sibTransId="{E50C7F58-D0FF-4D8A-B002-7253DD876F81}"/>
    <dgm:cxn modelId="{13CFCB7E-8C1E-4B70-9489-6CFEC24093C5}" srcId="{748CFCE0-E4F4-469C-A1F1-97E146F638A4}" destId="{5853EFED-5450-4D20-8BDD-565507FC1A5C}" srcOrd="0" destOrd="0" parTransId="{CE0F86FB-6FF2-4122-BF6E-CA49D810570D}" sibTransId="{B0B347A8-8A0F-4461-B706-C83C20E302B3}"/>
    <dgm:cxn modelId="{8BBBD87A-B29A-4D26-BC08-218FB0E7C967}" type="presOf" srcId="{C1148122-7868-4358-B5EE-8B3557BE43D4}" destId="{B970009E-DE1D-48D9-9FB3-AFDF84FEF4DC}" srcOrd="0" destOrd="0" presId="urn:microsoft.com/office/officeart/2005/8/layout/arrow2"/>
    <dgm:cxn modelId="{354F2C01-6E24-4235-91FE-367B0841B084}" type="presOf" srcId="{5853EFED-5450-4D20-8BDD-565507FC1A5C}" destId="{765EF1EC-BB8C-4F8E-9372-158E8AE8500D}" srcOrd="0" destOrd="0" presId="urn:microsoft.com/office/officeart/2005/8/layout/arrow2"/>
    <dgm:cxn modelId="{55A8B509-3EF0-408F-8B8F-FC1A353FE26E}" type="presOf" srcId="{E39766A0-403E-4717-A42D-8C51473D39A2}" destId="{4C094E88-8B09-45E3-AD7F-47B0C4498755}" srcOrd="0" destOrd="0" presId="urn:microsoft.com/office/officeart/2005/8/layout/arrow2"/>
    <dgm:cxn modelId="{BCCFBF15-56CA-4473-AFBB-73B2615691A1}" type="presOf" srcId="{748CFCE0-E4F4-469C-A1F1-97E146F638A4}" destId="{51A39D5C-DABD-44CF-9236-D9E477899809}" srcOrd="0" destOrd="0" presId="urn:microsoft.com/office/officeart/2005/8/layout/arrow2"/>
    <dgm:cxn modelId="{A9778264-CA93-4427-A776-58085AEC5B91}" type="presParOf" srcId="{51A39D5C-DABD-44CF-9236-D9E477899809}" destId="{758A1859-1645-43C7-B007-FC6BF88C0EF3}" srcOrd="0" destOrd="0" presId="urn:microsoft.com/office/officeart/2005/8/layout/arrow2"/>
    <dgm:cxn modelId="{0E18D1A2-DB86-41E2-9F49-A09F554A3E54}" type="presParOf" srcId="{51A39D5C-DABD-44CF-9236-D9E477899809}" destId="{D286151D-2485-4D9E-BD62-01301925817A}" srcOrd="1" destOrd="0" presId="urn:microsoft.com/office/officeart/2005/8/layout/arrow2"/>
    <dgm:cxn modelId="{665A7F54-AD55-4B76-AD1D-BA3DCFE57BE5}" type="presParOf" srcId="{D286151D-2485-4D9E-BD62-01301925817A}" destId="{B0096693-EF08-4EB5-A482-D87E7A81818C}" srcOrd="0" destOrd="0" presId="urn:microsoft.com/office/officeart/2005/8/layout/arrow2"/>
    <dgm:cxn modelId="{6CCEFF60-8EBD-448A-83E5-FF10F9EB8616}" type="presParOf" srcId="{D286151D-2485-4D9E-BD62-01301925817A}" destId="{765EF1EC-BB8C-4F8E-9372-158E8AE8500D}" srcOrd="1" destOrd="0" presId="urn:microsoft.com/office/officeart/2005/8/layout/arrow2"/>
    <dgm:cxn modelId="{5F57FE69-68E1-449D-AFAC-DF64EDD4897B}" type="presParOf" srcId="{D286151D-2485-4D9E-BD62-01301925817A}" destId="{0648C081-8AD4-4C29-AE5B-2927D68F8EFF}" srcOrd="2" destOrd="0" presId="urn:microsoft.com/office/officeart/2005/8/layout/arrow2"/>
    <dgm:cxn modelId="{4B077767-D326-4651-B7CF-D4080BE21C3D}" type="presParOf" srcId="{D286151D-2485-4D9E-BD62-01301925817A}" destId="{4C094E88-8B09-45E3-AD7F-47B0C4498755}" srcOrd="3" destOrd="0" presId="urn:microsoft.com/office/officeart/2005/8/layout/arrow2"/>
    <dgm:cxn modelId="{FA3C5692-5BB9-4E0C-BD60-13E8F7BEA12E}" type="presParOf" srcId="{D286151D-2485-4D9E-BD62-01301925817A}" destId="{1398B160-51AD-4073-B59F-9719997258F8}" srcOrd="4" destOrd="0" presId="urn:microsoft.com/office/officeart/2005/8/layout/arrow2"/>
    <dgm:cxn modelId="{D28BF56C-8D24-4181-9A34-C27BD4D4B722}" type="presParOf" srcId="{D286151D-2485-4D9E-BD62-01301925817A}" destId="{B970009E-DE1D-48D9-9FB3-AFDF84FEF4DC}" srcOrd="5" destOrd="0" presId="urn:microsoft.com/office/officeart/2005/8/layout/arrow2"/>
    <dgm:cxn modelId="{4073B227-E783-4BB9-A668-3A64AABA0FC6}" type="presParOf" srcId="{D286151D-2485-4D9E-BD62-01301925817A}" destId="{05E70C14-3D34-436D-9019-2A67D102BD8D}" srcOrd="6" destOrd="0" presId="urn:microsoft.com/office/officeart/2005/8/layout/arrow2"/>
    <dgm:cxn modelId="{35B59DF7-D5DE-48A3-870B-BC798700FA08}" type="presParOf" srcId="{D286151D-2485-4D9E-BD62-01301925817A}" destId="{63CC7676-E456-478C-81DF-99B5A6BFD84A}"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1859-1645-43C7-B007-FC6BF88C0EF3}">
      <dsp:nvSpPr>
        <dsp:cNvPr id="0" name=""/>
        <dsp:cNvSpPr/>
      </dsp:nvSpPr>
      <dsp:spPr>
        <a:xfrm>
          <a:off x="0" y="0"/>
          <a:ext cx="6096000" cy="3987431"/>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096693-EF08-4EB5-A482-D87E7A81818C}">
      <dsp:nvSpPr>
        <dsp:cNvPr id="0" name=""/>
        <dsp:cNvSpPr/>
      </dsp:nvSpPr>
      <dsp:spPr>
        <a:xfrm>
          <a:off x="1223286" y="2274668"/>
          <a:ext cx="338972" cy="338972"/>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17960" dir="2700000" rotWithShape="0">
            <a:srgbClr val="000000"/>
          </a:outerShdw>
        </a:effectLst>
      </dsp:spPr>
      <dsp:style>
        <a:lnRef idx="3">
          <a:scrgbClr r="0" g="0" b="0"/>
        </a:lnRef>
        <a:fillRef idx="1">
          <a:scrgbClr r="0" g="0" b="0"/>
        </a:fillRef>
        <a:effectRef idx="1">
          <a:scrgbClr r="0" g="0" b="0"/>
        </a:effectRef>
        <a:fontRef idx="minor">
          <a:schemeClr val="lt1"/>
        </a:fontRef>
      </dsp:style>
    </dsp:sp>
    <dsp:sp modelId="{765EF1EC-BB8C-4F8E-9372-158E8AE8500D}">
      <dsp:nvSpPr>
        <dsp:cNvPr id="0" name=""/>
        <dsp:cNvSpPr/>
      </dsp:nvSpPr>
      <dsp:spPr>
        <a:xfrm>
          <a:off x="1252311" y="2706200"/>
          <a:ext cx="1042416" cy="906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3" tIns="0" rIns="0" bIns="0" numCol="1" spcCol="1270" anchor="t" anchorCtr="0">
          <a:noAutofit/>
        </a:bodyPr>
        <a:lstStyle/>
        <a:p>
          <a:pPr lvl="0" algn="l" defTabSz="755650">
            <a:lnSpc>
              <a:spcPct val="90000"/>
            </a:lnSpc>
            <a:spcBef>
              <a:spcPct val="0"/>
            </a:spcBef>
            <a:spcAft>
              <a:spcPct val="35000"/>
            </a:spcAft>
          </a:pPr>
          <a:r>
            <a:rPr lang="id-ID" sz="1700" kern="1200" dirty="0" smtClean="0"/>
            <a:t>Uang elektronik</a:t>
          </a:r>
          <a:endParaRPr lang="id-ID" sz="1700" kern="1200" dirty="0"/>
        </a:p>
      </dsp:txBody>
      <dsp:txXfrm>
        <a:off x="1252311" y="2706200"/>
        <a:ext cx="1042416" cy="906780"/>
      </dsp:txXfrm>
    </dsp:sp>
    <dsp:sp modelId="{0648C081-8AD4-4C29-AE5B-2927D68F8EFF}">
      <dsp:nvSpPr>
        <dsp:cNvPr id="0" name=""/>
        <dsp:cNvSpPr/>
      </dsp:nvSpPr>
      <dsp:spPr>
        <a:xfrm>
          <a:off x="2354254" y="1589965"/>
          <a:ext cx="420767" cy="34021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17960" dir="2700000" rotWithShape="0">
            <a:srgbClr val="000000"/>
          </a:outerShdw>
        </a:effectLst>
      </dsp:spPr>
      <dsp:style>
        <a:lnRef idx="3">
          <a:scrgbClr r="0" g="0" b="0"/>
        </a:lnRef>
        <a:fillRef idx="1">
          <a:scrgbClr r="0" g="0" b="0"/>
        </a:fillRef>
        <a:effectRef idx="1">
          <a:scrgbClr r="0" g="0" b="0"/>
        </a:effectRef>
        <a:fontRef idx="minor">
          <a:schemeClr val="lt1"/>
        </a:fontRef>
      </dsp:style>
    </dsp:sp>
    <dsp:sp modelId="{4C094E88-8B09-45E3-AD7F-47B0C4498755}">
      <dsp:nvSpPr>
        <dsp:cNvPr id="0" name=""/>
        <dsp:cNvSpPr/>
      </dsp:nvSpPr>
      <dsp:spPr>
        <a:xfrm>
          <a:off x="2311988" y="2100657"/>
          <a:ext cx="1280160" cy="174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206" tIns="0" rIns="0" bIns="0" numCol="1" spcCol="1270" anchor="t" anchorCtr="0">
          <a:noAutofit/>
        </a:bodyPr>
        <a:lstStyle/>
        <a:p>
          <a:pPr lvl="0" algn="l" defTabSz="755650">
            <a:lnSpc>
              <a:spcPct val="90000"/>
            </a:lnSpc>
            <a:spcBef>
              <a:spcPct val="0"/>
            </a:spcBef>
            <a:spcAft>
              <a:spcPct val="35000"/>
            </a:spcAft>
          </a:pPr>
          <a:r>
            <a:rPr lang="id-ID" sz="1700" kern="1200" dirty="0" smtClean="0"/>
            <a:t>Tabungan</a:t>
          </a:r>
          <a:endParaRPr lang="id-ID" sz="1700" kern="1200" dirty="0"/>
        </a:p>
      </dsp:txBody>
      <dsp:txXfrm>
        <a:off x="2311988" y="2100657"/>
        <a:ext cx="1280160" cy="1741170"/>
      </dsp:txXfrm>
    </dsp:sp>
    <dsp:sp modelId="{1398B160-51AD-4073-B59F-9719997258F8}">
      <dsp:nvSpPr>
        <dsp:cNvPr id="0" name=""/>
        <dsp:cNvSpPr/>
      </dsp:nvSpPr>
      <dsp:spPr>
        <a:xfrm>
          <a:off x="3365251" y="1231229"/>
          <a:ext cx="451001" cy="323088"/>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17960" dir="2700000" rotWithShape="0">
            <a:srgbClr val="000000"/>
          </a:outerShdw>
        </a:effectLst>
      </dsp:spPr>
      <dsp:style>
        <a:lnRef idx="3">
          <a:scrgbClr r="0" g="0" b="0"/>
        </a:lnRef>
        <a:fillRef idx="1">
          <a:scrgbClr r="0" g="0" b="0"/>
        </a:fillRef>
        <a:effectRef idx="1">
          <a:scrgbClr r="0" g="0" b="0"/>
        </a:effectRef>
        <a:fontRef idx="minor">
          <a:schemeClr val="lt1"/>
        </a:fontRef>
      </dsp:style>
    </dsp:sp>
    <dsp:sp modelId="{B970009E-DE1D-48D9-9FB3-AFDF84FEF4DC}">
      <dsp:nvSpPr>
        <dsp:cNvPr id="0" name=""/>
        <dsp:cNvSpPr/>
      </dsp:nvSpPr>
      <dsp:spPr>
        <a:xfrm>
          <a:off x="3442520" y="1658284"/>
          <a:ext cx="1280160" cy="2354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198" tIns="0" rIns="0" bIns="0" numCol="1" spcCol="1270" anchor="t" anchorCtr="0">
          <a:noAutofit/>
        </a:bodyPr>
        <a:lstStyle/>
        <a:p>
          <a:pPr lvl="0" algn="l" defTabSz="755650">
            <a:lnSpc>
              <a:spcPct val="90000"/>
            </a:lnSpc>
            <a:spcBef>
              <a:spcPct val="0"/>
            </a:spcBef>
            <a:spcAft>
              <a:spcPct val="35000"/>
            </a:spcAft>
          </a:pPr>
          <a:r>
            <a:rPr lang="id-ID" sz="1700" kern="1200" dirty="0" smtClean="0"/>
            <a:t>Kredit</a:t>
          </a:r>
          <a:endParaRPr lang="id-ID" sz="1700" kern="1200" dirty="0"/>
        </a:p>
      </dsp:txBody>
      <dsp:txXfrm>
        <a:off x="3442520" y="1658284"/>
        <a:ext cx="1280160" cy="2354580"/>
      </dsp:txXfrm>
    </dsp:sp>
    <dsp:sp modelId="{05E70C14-3D34-436D-9019-2A67D102BD8D}">
      <dsp:nvSpPr>
        <dsp:cNvPr id="0" name=""/>
        <dsp:cNvSpPr/>
      </dsp:nvSpPr>
      <dsp:spPr>
        <a:xfrm>
          <a:off x="4489786" y="949743"/>
          <a:ext cx="432816" cy="432816"/>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63500" dist="17960" dir="2700000" rotWithShape="0">
            <a:srgbClr val="000000"/>
          </a:outerShdw>
        </a:effectLst>
      </dsp:spPr>
      <dsp:style>
        <a:lnRef idx="3">
          <a:scrgbClr r="0" g="0" b="0"/>
        </a:lnRef>
        <a:fillRef idx="1">
          <a:scrgbClr r="0" g="0" b="0"/>
        </a:fillRef>
        <a:effectRef idx="1">
          <a:scrgbClr r="0" g="0" b="0"/>
        </a:effectRef>
        <a:fontRef idx="minor">
          <a:schemeClr val="lt1"/>
        </a:fontRef>
      </dsp:style>
    </dsp:sp>
    <dsp:sp modelId="{63CC7676-E456-478C-81DF-99B5A6BFD84A}">
      <dsp:nvSpPr>
        <dsp:cNvPr id="0" name=""/>
        <dsp:cNvSpPr/>
      </dsp:nvSpPr>
      <dsp:spPr>
        <a:xfrm>
          <a:off x="4359406" y="1462986"/>
          <a:ext cx="1280160" cy="910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340" tIns="0" rIns="0" bIns="0" numCol="1" spcCol="1270" anchor="t" anchorCtr="0">
          <a:noAutofit/>
        </a:bodyPr>
        <a:lstStyle/>
        <a:p>
          <a:pPr lvl="0" algn="l" defTabSz="755650">
            <a:lnSpc>
              <a:spcPct val="90000"/>
            </a:lnSpc>
            <a:spcBef>
              <a:spcPct val="0"/>
            </a:spcBef>
            <a:spcAft>
              <a:spcPct val="35000"/>
            </a:spcAft>
          </a:pPr>
          <a:r>
            <a:rPr lang="id-ID" sz="1700" kern="1200" dirty="0" smtClean="0"/>
            <a:t>Produk Lainnya</a:t>
          </a:r>
          <a:endParaRPr lang="id-ID" sz="1700" kern="1200" dirty="0"/>
        </a:p>
      </dsp:txBody>
      <dsp:txXfrm>
        <a:off x="4359406" y="1462986"/>
        <a:ext cx="1280160" cy="910143"/>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7675"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05250" y="0"/>
            <a:ext cx="2987675" cy="458788"/>
          </a:xfrm>
          <a:prstGeom prst="rect">
            <a:avLst/>
          </a:prstGeom>
        </p:spPr>
        <p:txBody>
          <a:bodyPr vert="horz" lIns="91440" tIns="45720" rIns="91440" bIns="45720" rtlCol="0"/>
          <a:lstStyle>
            <a:lvl1pPr algn="r">
              <a:defRPr sz="1200"/>
            </a:lvl1pPr>
          </a:lstStyle>
          <a:p>
            <a:pPr>
              <a:defRPr/>
            </a:pPr>
            <a:fld id="{80D6B084-ED4D-4378-8A64-1F5AECD99B43}" type="datetimeFigureOut">
              <a:rPr lang="en-US"/>
              <a:pPr>
                <a:defRPr/>
              </a:pPr>
              <a:t>8/22/2016</a:t>
            </a:fld>
            <a:endParaRPr lang="en-US"/>
          </a:p>
        </p:txBody>
      </p:sp>
      <p:sp>
        <p:nvSpPr>
          <p:cNvPr id="4" name="Footer Placeholder 3"/>
          <p:cNvSpPr>
            <a:spLocks noGrp="1"/>
          </p:cNvSpPr>
          <p:nvPr>
            <p:ph type="ftr" sz="quarter" idx="2"/>
          </p:nvPr>
        </p:nvSpPr>
        <p:spPr>
          <a:xfrm>
            <a:off x="0" y="8720138"/>
            <a:ext cx="2987675" cy="458787"/>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05250" y="8720138"/>
            <a:ext cx="2987675" cy="458787"/>
          </a:xfrm>
          <a:prstGeom prst="rect">
            <a:avLst/>
          </a:prstGeom>
        </p:spPr>
        <p:txBody>
          <a:bodyPr vert="horz" lIns="91440" tIns="45720" rIns="91440" bIns="45720" rtlCol="0" anchor="b"/>
          <a:lstStyle>
            <a:lvl1pPr algn="r">
              <a:defRPr sz="1200"/>
            </a:lvl1pPr>
          </a:lstStyle>
          <a:p>
            <a:pPr>
              <a:defRPr/>
            </a:pPr>
            <a:fld id="{0D6EE39B-D4CB-4F4B-83EE-31C2A72FE380}" type="slidenum">
              <a:rPr lang="en-US"/>
              <a:pPr>
                <a:defRPr/>
              </a:pPr>
              <a:t>‹#›</a:t>
            </a:fld>
            <a:endParaRPr lang="en-US"/>
          </a:p>
        </p:txBody>
      </p:sp>
    </p:spTree>
    <p:extLst>
      <p:ext uri="{BB962C8B-B14F-4D97-AF65-F5344CB8AC3E}">
        <p14:creationId xmlns:p14="http://schemas.microsoft.com/office/powerpoint/2010/main" val="2071868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402" name="Shape 52"/>
          <p:cNvSpPr>
            <a:spLocks noGrp="1" noRot="1" noChangeAspect="1"/>
          </p:cNvSpPr>
          <p:nvPr>
            <p:ph type="sldImg"/>
          </p:nvPr>
        </p:nvSpPr>
        <p:spPr bwMode="auto">
          <a:xfrm>
            <a:off x="1152525" y="688975"/>
            <a:ext cx="4589463"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2403" name="Shape 53"/>
          <p:cNvSpPr>
            <a:spLocks noGrp="1"/>
          </p:cNvSpPr>
          <p:nvPr>
            <p:ph type="body" sz="quarter" idx="1"/>
          </p:nvPr>
        </p:nvSpPr>
        <p:spPr bwMode="auto">
          <a:xfrm>
            <a:off x="919163" y="4360863"/>
            <a:ext cx="5056187"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smtClean="0">
              <a:sym typeface="Helvetica Neue"/>
            </a:endParaRPr>
          </a:p>
        </p:txBody>
      </p:sp>
    </p:spTree>
    <p:extLst>
      <p:ext uri="{BB962C8B-B14F-4D97-AF65-F5344CB8AC3E}">
        <p14:creationId xmlns:p14="http://schemas.microsoft.com/office/powerpoint/2010/main" val="4058216224"/>
      </p:ext>
    </p:extLst>
  </p:cSld>
  <p:clrMap bg1="lt1" tx1="dk1" bg2="lt2" tx2="dk2" accent1="accent1" accent2="accent2" accent3="accent3" accent4="accent4" accent5="accent5" accent6="accent6" hlink="hlink" folHlink="folHlink"/>
  <p:notesStyle>
    <a:lvl1pPr algn="l" defTabSz="455613" rtl="0" eaLnBrk="0" fontAlgn="base" hangingPunct="0">
      <a:lnSpc>
        <a:spcPct val="118000"/>
      </a:lnSpc>
      <a:spcBef>
        <a:spcPct val="30000"/>
      </a:spcBef>
      <a:spcAft>
        <a:spcPct val="0"/>
      </a:spcAft>
      <a:defRPr sz="2200">
        <a:solidFill>
          <a:schemeClr val="tx1"/>
        </a:solidFill>
        <a:latin typeface="+mn-lt"/>
        <a:ea typeface="+mn-ea"/>
        <a:cs typeface="+mn-cs"/>
        <a:sym typeface="Helvetica Neue"/>
      </a:defRPr>
    </a:lvl1pPr>
    <a:lvl2pPr marL="742950" indent="-285750" algn="l" defTabSz="455613" rtl="0" eaLnBrk="0" fontAlgn="base" hangingPunct="0">
      <a:lnSpc>
        <a:spcPct val="118000"/>
      </a:lnSpc>
      <a:spcBef>
        <a:spcPct val="30000"/>
      </a:spcBef>
      <a:spcAft>
        <a:spcPct val="0"/>
      </a:spcAft>
      <a:defRPr sz="2200">
        <a:solidFill>
          <a:schemeClr val="tx1"/>
        </a:solidFill>
        <a:latin typeface="+mn-lt"/>
        <a:ea typeface="+mn-ea"/>
        <a:cs typeface="+mn-cs"/>
        <a:sym typeface="Helvetica Neue"/>
      </a:defRPr>
    </a:lvl2pPr>
    <a:lvl3pPr marL="1143000" indent="-228600" algn="l" defTabSz="455613" rtl="0" eaLnBrk="0" fontAlgn="base" hangingPunct="0">
      <a:lnSpc>
        <a:spcPct val="118000"/>
      </a:lnSpc>
      <a:spcBef>
        <a:spcPct val="30000"/>
      </a:spcBef>
      <a:spcAft>
        <a:spcPct val="0"/>
      </a:spcAft>
      <a:defRPr sz="2200">
        <a:solidFill>
          <a:schemeClr val="tx1"/>
        </a:solidFill>
        <a:latin typeface="+mn-lt"/>
        <a:ea typeface="+mn-ea"/>
        <a:cs typeface="+mn-cs"/>
        <a:sym typeface="Helvetica Neue"/>
      </a:defRPr>
    </a:lvl3pPr>
    <a:lvl4pPr marL="1600200" indent="-228600" algn="l" defTabSz="455613" rtl="0" eaLnBrk="0" fontAlgn="base" hangingPunct="0">
      <a:lnSpc>
        <a:spcPct val="118000"/>
      </a:lnSpc>
      <a:spcBef>
        <a:spcPct val="30000"/>
      </a:spcBef>
      <a:spcAft>
        <a:spcPct val="0"/>
      </a:spcAft>
      <a:defRPr sz="2200">
        <a:solidFill>
          <a:schemeClr val="tx1"/>
        </a:solidFill>
        <a:latin typeface="+mn-lt"/>
        <a:ea typeface="+mn-ea"/>
        <a:cs typeface="+mn-cs"/>
        <a:sym typeface="Helvetica Neue"/>
      </a:defRPr>
    </a:lvl4pPr>
    <a:lvl5pPr marL="2057400" indent="-228600" algn="l" defTabSz="455613" rtl="0" eaLnBrk="0" fontAlgn="base" hangingPunct="0">
      <a:lnSpc>
        <a:spcPct val="118000"/>
      </a:lnSpc>
      <a:spcBef>
        <a:spcPct val="30000"/>
      </a:spcBef>
      <a:spcAft>
        <a:spcPct val="0"/>
      </a:spcAft>
      <a:defRPr sz="2200">
        <a:solidFill>
          <a:schemeClr val="tx1"/>
        </a:solidFill>
        <a:latin typeface="+mn-lt"/>
        <a:ea typeface="+mn-ea"/>
        <a:cs typeface="+mn-cs"/>
        <a:sym typeface="Helvetica Neue"/>
      </a:defRPr>
    </a:lvl5pPr>
    <a:lvl6pPr indent="1142589" defTabSz="457035">
      <a:lnSpc>
        <a:spcPct val="117999"/>
      </a:lnSpc>
      <a:defRPr sz="2200">
        <a:latin typeface="+mn-lt"/>
        <a:ea typeface="+mn-ea"/>
        <a:cs typeface="+mn-cs"/>
        <a:sym typeface="Helvetica Neue"/>
      </a:defRPr>
    </a:lvl6pPr>
    <a:lvl7pPr indent="1371110" defTabSz="457035">
      <a:lnSpc>
        <a:spcPct val="117999"/>
      </a:lnSpc>
      <a:defRPr sz="2200">
        <a:latin typeface="+mn-lt"/>
        <a:ea typeface="+mn-ea"/>
        <a:cs typeface="+mn-cs"/>
        <a:sym typeface="Helvetica Neue"/>
      </a:defRPr>
    </a:lvl7pPr>
    <a:lvl8pPr indent="1599626" defTabSz="457035">
      <a:lnSpc>
        <a:spcPct val="117999"/>
      </a:lnSpc>
      <a:defRPr sz="2200">
        <a:latin typeface="+mn-lt"/>
        <a:ea typeface="+mn-ea"/>
        <a:cs typeface="+mn-cs"/>
        <a:sym typeface="Helvetica Neue"/>
      </a:defRPr>
    </a:lvl8pPr>
    <a:lvl9pPr indent="1828146" defTabSz="457035">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p:sp>
      <p:sp>
        <p:nvSpPr>
          <p:cNvPr id="103427" name="Notes Placeholder 2"/>
          <p:cNvSpPr>
            <a:spLocks noGrp="1"/>
          </p:cNvSpPr>
          <p:nvPr>
            <p:ph type="body" idx="1"/>
          </p:nvPr>
        </p:nvSpPr>
        <p:spPr/>
        <p:txBody>
          <a:bodyPr/>
          <a:lstStyle/>
          <a:p>
            <a:endParaRPr lang="en-US" smtClean="0"/>
          </a:p>
        </p:txBody>
      </p:sp>
    </p:spTree>
    <p:extLst>
      <p:ext uri="{BB962C8B-B14F-4D97-AF65-F5344CB8AC3E}">
        <p14:creationId xmlns:p14="http://schemas.microsoft.com/office/powerpoint/2010/main" val="114337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solidFill>
                <a:srgbClr val="000000"/>
              </a:solidFill>
            </a:endParaRPr>
          </a:p>
        </p:txBody>
      </p:sp>
      <p:sp>
        <p:nvSpPr>
          <p:cNvPr id="44036" name="Slide Number Placeholder 3"/>
          <p:cNvSpPr>
            <a:spLocks noGrp="1"/>
          </p:cNvSpPr>
          <p:nvPr>
            <p:ph type="sldNum" sz="quarter" idx="5"/>
          </p:nvPr>
        </p:nvSpPr>
        <p:spPr bwMode="auto">
          <a:xfrm>
            <a:off x="4008438" y="8126413"/>
            <a:ext cx="3067050" cy="4270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6125" indent="-285750">
              <a:spcBef>
                <a:spcPct val="30000"/>
              </a:spcBef>
              <a:defRPr sz="1200">
                <a:solidFill>
                  <a:schemeClr val="tx1"/>
                </a:solidFill>
                <a:latin typeface="Calibri" panose="020F0502020204030204" pitchFamily="34" charset="0"/>
              </a:defRPr>
            </a:lvl2pPr>
            <a:lvl3pPr marL="1147763" indent="-228600">
              <a:spcBef>
                <a:spcPct val="30000"/>
              </a:spcBef>
              <a:defRPr sz="1200">
                <a:solidFill>
                  <a:schemeClr val="tx1"/>
                </a:solidFill>
                <a:latin typeface="Calibri" panose="020F0502020204030204" pitchFamily="34" charset="0"/>
              </a:defRPr>
            </a:lvl3pPr>
            <a:lvl4pPr marL="1606550" indent="-228600">
              <a:spcBef>
                <a:spcPct val="30000"/>
              </a:spcBef>
              <a:defRPr sz="1200">
                <a:solidFill>
                  <a:schemeClr val="tx1"/>
                </a:solidFill>
                <a:latin typeface="Calibri" panose="020F0502020204030204" pitchFamily="34" charset="0"/>
              </a:defRPr>
            </a:lvl4pPr>
            <a:lvl5pPr marL="2065338" indent="-228600">
              <a:spcBef>
                <a:spcPct val="30000"/>
              </a:spcBef>
              <a:defRPr sz="1200">
                <a:solidFill>
                  <a:schemeClr val="tx1"/>
                </a:solidFill>
                <a:latin typeface="Calibri" panose="020F0502020204030204" pitchFamily="34" charset="0"/>
              </a:defRPr>
            </a:lvl5pPr>
            <a:lvl6pPr marL="2522538"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9738"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36938"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94138"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5E8270A-01CA-459E-A9D5-F250F385A61D}" type="slidenum">
              <a:rPr lang="en-US" altLang="en-US" sz="1800" smtClean="0">
                <a:ea typeface="MS PGothic" panose="020B0600070205080204" pitchFamily="34" charset="-128"/>
                <a:cs typeface="Helvetica Neue"/>
                <a:sym typeface="Frutiger 55 Roman"/>
              </a:rPr>
              <a:pPr>
                <a:spcBef>
                  <a:spcPct val="0"/>
                </a:spcBef>
              </a:pPr>
              <a:t>7</a:t>
            </a:fld>
            <a:endParaRPr lang="en-US" altLang="en-US" sz="1800">
              <a:ea typeface="MS PGothic" panose="020B0600070205080204" pitchFamily="34" charset="-128"/>
              <a:cs typeface="Helvetica Neue"/>
              <a:sym typeface="Frutiger 55 Roman"/>
            </a:endParaRPr>
          </a:p>
        </p:txBody>
      </p:sp>
    </p:spTree>
    <p:extLst>
      <p:ext uri="{BB962C8B-B14F-4D97-AF65-F5344CB8AC3E}">
        <p14:creationId xmlns:p14="http://schemas.microsoft.com/office/powerpoint/2010/main" val="419320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a:solidFill>
              <a:srgbClr val="000000"/>
            </a:solidFill>
            <a:miter lim="800000"/>
            <a:headEnd/>
            <a:tailEnd/>
          </a:ln>
        </p:spPr>
      </p:sp>
      <p:sp>
        <p:nvSpPr>
          <p:cNvPr id="133123" name="Notes Placeholder 2"/>
          <p:cNvSpPr>
            <a:spLocks noGrp="1"/>
          </p:cNvSpPr>
          <p:nvPr>
            <p:ph type="body" idx="1"/>
          </p:nvPr>
        </p:nvSpPr>
        <p:spPr/>
        <p:txBody>
          <a:bodyPr/>
          <a:lstStyle/>
          <a:p>
            <a:pPr eaLnBrk="1" hangingPunct="1">
              <a:spcBef>
                <a:spcPct val="0"/>
              </a:spcBef>
            </a:pPr>
            <a:endParaRPr lang="id-ID" altLang="en-US" smtClean="0"/>
          </a:p>
        </p:txBody>
      </p:sp>
      <p:sp>
        <p:nvSpPr>
          <p:cNvPr id="133124" name="Slide Number Placeholder 3"/>
          <p:cNvSpPr>
            <a:spLocks noGrp="1"/>
          </p:cNvSpPr>
          <p:nvPr>
            <p:ph type="sldNum" sz="quarter" idx="4294967295"/>
          </p:nvPr>
        </p:nvSpPr>
        <p:spPr bwMode="auto">
          <a:xfrm>
            <a:off x="3856038" y="9440863"/>
            <a:ext cx="2949575"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32" tIns="45016" rIns="90032" bIns="45016"/>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fld id="{CA3B4427-9AFC-44D2-BFB1-E45AFE058916}" type="slidenum">
              <a:rPr lang="en-US" altLang="en-US">
                <a:solidFill>
                  <a:srgbClr val="000000"/>
                </a:solidFill>
                <a:latin typeface="Calibri" panose="020F0502020204030204" pitchFamily="34" charset="0"/>
                <a:ea typeface="Helvetica Neue"/>
                <a:cs typeface="Helvetica Neue"/>
              </a:rPr>
              <a:pPr eaLnBrk="1" hangingPunct="1"/>
              <a:t>19</a:t>
            </a:fld>
            <a:endParaRPr lang="en-US" altLang="en-US">
              <a:solidFill>
                <a:srgbClr val="000000"/>
              </a:solidFill>
              <a:latin typeface="Calibri" panose="020F0502020204030204" pitchFamily="34" charset="0"/>
              <a:ea typeface="Helvetica Neue"/>
              <a:cs typeface="Helvetica Neue"/>
            </a:endParaRPr>
          </a:p>
        </p:txBody>
      </p:sp>
    </p:spTree>
    <p:extLst>
      <p:ext uri="{BB962C8B-B14F-4D97-AF65-F5344CB8AC3E}">
        <p14:creationId xmlns:p14="http://schemas.microsoft.com/office/powerpoint/2010/main" val="34249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a:solidFill>
              <a:srgbClr val="000000"/>
            </a:solidFill>
            <a:miter lim="800000"/>
            <a:headEnd/>
            <a:tailEnd/>
          </a:ln>
        </p:spPr>
      </p:sp>
      <p:sp>
        <p:nvSpPr>
          <p:cNvPr id="151555" name="Notes Placeholder 2"/>
          <p:cNvSpPr>
            <a:spLocks noGrp="1"/>
          </p:cNvSpPr>
          <p:nvPr>
            <p:ph type="body" idx="1"/>
          </p:nvPr>
        </p:nvSpPr>
        <p:spPr/>
        <p:txBody>
          <a:bodyPr/>
          <a:lstStyle/>
          <a:p>
            <a:r>
              <a:rPr lang="en-US" altLang="en-US" smtClean="0"/>
              <a:t>Elektronifikasi bersinggungan dengan LKD (tampilkan dalam diagram Venn)</a:t>
            </a:r>
          </a:p>
          <a:p>
            <a:r>
              <a:rPr lang="en-US" altLang="en-US" smtClean="0"/>
              <a:t>Unik  alat </a:t>
            </a:r>
          </a:p>
          <a:p>
            <a:r>
              <a:rPr lang="en-US" altLang="en-US" smtClean="0"/>
              <a:t>Penyelenggara  Bank &amp; Non Bank</a:t>
            </a:r>
          </a:p>
          <a:p>
            <a:r>
              <a:rPr lang="en-US" altLang="en-US" smtClean="0"/>
              <a:t>Journey</a:t>
            </a:r>
          </a:p>
          <a:p>
            <a:endParaRPr lang="en-US" altLang="en-US" smtClean="0"/>
          </a:p>
        </p:txBody>
      </p:sp>
      <p:sp>
        <p:nvSpPr>
          <p:cNvPr id="151556" name="Slide Number Placeholder 3"/>
          <p:cNvSpPr>
            <a:spLocks noGrp="1"/>
          </p:cNvSpPr>
          <p:nvPr>
            <p:ph type="sldNum" sz="quarter" idx="4294967295"/>
          </p:nvPr>
        </p:nvSpPr>
        <p:spPr bwMode="auto">
          <a:xfrm>
            <a:off x="3856038" y="9440863"/>
            <a:ext cx="2949575"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fld id="{4ECDEEC3-8D7E-4DCA-92C5-A06EB3E0307B}" type="slidenum">
              <a:rPr lang="en-US" altLang="en-US">
                <a:latin typeface="Calibri" pitchFamily="34" charset="0"/>
                <a:cs typeface="Arial" pitchFamily="34" charset="0"/>
              </a:rPr>
              <a:pPr/>
              <a:t>24</a:t>
            </a:fld>
            <a:endParaRPr lang="en-US" altLang="en-US">
              <a:latin typeface="Calibri" pitchFamily="34" charset="0"/>
              <a:cs typeface="Arial" pitchFamily="34" charset="0"/>
            </a:endParaRPr>
          </a:p>
        </p:txBody>
      </p:sp>
    </p:spTree>
    <p:extLst>
      <p:ext uri="{BB962C8B-B14F-4D97-AF65-F5344CB8AC3E}">
        <p14:creationId xmlns:p14="http://schemas.microsoft.com/office/powerpoint/2010/main" val="3883385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a:solidFill>
              <a:srgbClr val="000000"/>
            </a:solidFill>
            <a:miter lim="800000"/>
            <a:headEnd/>
            <a:tailEnd/>
          </a:ln>
        </p:spPr>
      </p:sp>
      <p:sp>
        <p:nvSpPr>
          <p:cNvPr id="137219" name="Notes Placeholder 2"/>
          <p:cNvSpPr>
            <a:spLocks noGrp="1"/>
          </p:cNvSpPr>
          <p:nvPr>
            <p:ph type="body" idx="1"/>
          </p:nvPr>
        </p:nvSpPr>
        <p:spPr/>
        <p:txBody>
          <a:bodyPr/>
          <a:lstStyle/>
          <a:p>
            <a:pPr eaLnBrk="1" hangingPunct="1">
              <a:spcBef>
                <a:spcPct val="0"/>
              </a:spcBef>
            </a:pPr>
            <a:endParaRPr lang="id-ID" altLang="en-US" smtClean="0"/>
          </a:p>
        </p:txBody>
      </p:sp>
      <p:sp>
        <p:nvSpPr>
          <p:cNvPr id="137220" name="Slide Number Placeholder 3"/>
          <p:cNvSpPr>
            <a:spLocks noGrp="1"/>
          </p:cNvSpPr>
          <p:nvPr>
            <p:ph type="sldNum" sz="quarter" idx="4294967295"/>
          </p:nvPr>
        </p:nvSpPr>
        <p:spPr bwMode="auto">
          <a:xfrm>
            <a:off x="3905250" y="8720138"/>
            <a:ext cx="2987675"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32" tIns="45016" rIns="90032" bIns="45016"/>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fld id="{3F5E8793-5AC1-4167-AC27-AF500D9EC275}" type="slidenum">
              <a:rPr lang="en-US" altLang="en-US">
                <a:latin typeface="Calibri" pitchFamily="34" charset="0"/>
              </a:rPr>
              <a:pPr eaLnBrk="1" hangingPunct="1"/>
              <a:t>26</a:t>
            </a:fld>
            <a:endParaRPr lang="en-US" altLang="en-US">
              <a:latin typeface="Calibri" pitchFamily="34" charset="0"/>
            </a:endParaRPr>
          </a:p>
        </p:txBody>
      </p:sp>
    </p:spTree>
    <p:extLst>
      <p:ext uri="{BB962C8B-B14F-4D97-AF65-F5344CB8AC3E}">
        <p14:creationId xmlns:p14="http://schemas.microsoft.com/office/powerpoint/2010/main" val="594990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just" defTabSz="455613" rtl="0" eaLnBrk="1" fontAlgn="base" latinLnBrk="0" hangingPunct="1">
              <a:lnSpc>
                <a:spcPct val="118000"/>
              </a:lnSpc>
              <a:spcBef>
                <a:spcPct val="30000"/>
              </a:spcBef>
              <a:spcAft>
                <a:spcPts val="300"/>
              </a:spcAft>
              <a:buClrTx/>
              <a:buSzTx/>
              <a:buFont typeface="Wingdings" pitchFamily="2" charset="2"/>
              <a:buNone/>
              <a:tabLst/>
              <a:defRPr/>
            </a:pPr>
            <a:r>
              <a:rPr lang="en-US" sz="800" dirty="0" err="1" smtClean="0">
                <a:latin typeface="Cambria" pitchFamily="18" charset="0"/>
              </a:rPr>
              <a:t>sumber</a:t>
            </a:r>
            <a:r>
              <a:rPr lang="en-US" sz="800" dirty="0" smtClean="0">
                <a:latin typeface="Cambria" pitchFamily="18" charset="0"/>
              </a:rPr>
              <a:t>: </a:t>
            </a:r>
            <a:r>
              <a:rPr lang="en-US" sz="800" dirty="0" err="1" smtClean="0">
                <a:latin typeface="Cambria" pitchFamily="18" charset="0"/>
              </a:rPr>
              <a:t>Statistik</a:t>
            </a:r>
            <a:r>
              <a:rPr lang="en-US" sz="800" dirty="0" smtClean="0">
                <a:latin typeface="Cambria" pitchFamily="18" charset="0"/>
              </a:rPr>
              <a:t> MSMEs 2012, </a:t>
            </a:r>
            <a:r>
              <a:rPr lang="en-US" sz="800" dirty="0" err="1" smtClean="0">
                <a:latin typeface="Cambria" pitchFamily="18" charset="0"/>
              </a:rPr>
              <a:t>Kementerian</a:t>
            </a:r>
            <a:r>
              <a:rPr lang="en-US" sz="800" dirty="0" smtClean="0">
                <a:latin typeface="Cambria" pitchFamily="18" charset="0"/>
              </a:rPr>
              <a:t> </a:t>
            </a:r>
            <a:r>
              <a:rPr lang="en-US" sz="800" dirty="0" err="1" smtClean="0">
                <a:latin typeface="Cambria" pitchFamily="18" charset="0"/>
              </a:rPr>
              <a:t>Koperasi</a:t>
            </a:r>
            <a:r>
              <a:rPr lang="en-US" sz="800" dirty="0" smtClean="0">
                <a:latin typeface="Cambria" pitchFamily="18" charset="0"/>
              </a:rPr>
              <a:t> </a:t>
            </a:r>
            <a:r>
              <a:rPr lang="en-US" sz="800" dirty="0" err="1" smtClean="0">
                <a:latin typeface="Cambria" pitchFamily="18" charset="0"/>
              </a:rPr>
              <a:t>dan</a:t>
            </a:r>
            <a:r>
              <a:rPr lang="en-US" sz="800" dirty="0" smtClean="0">
                <a:latin typeface="Cambria" pitchFamily="18" charset="0"/>
              </a:rPr>
              <a:t> UMKM</a:t>
            </a:r>
          </a:p>
          <a:p>
            <a:pPr lvl="1" algn="just" eaLnBrk="1" hangingPunct="1">
              <a:spcAft>
                <a:spcPts val="300"/>
              </a:spcAft>
              <a:buFont typeface="Wingdings" pitchFamily="2" charset="2"/>
              <a:buChar char="§"/>
            </a:pPr>
            <a:r>
              <a:rPr lang="id-ID" sz="600" dirty="0" smtClean="0">
                <a:latin typeface="Cambria" pitchFamily="18" charset="0"/>
              </a:rPr>
              <a:t>Jumlah unit usaha UMKM </a:t>
            </a:r>
            <a:r>
              <a:rPr lang="en-US" sz="600" dirty="0" smtClean="0">
                <a:latin typeface="Cambria" pitchFamily="18" charset="0"/>
              </a:rPr>
              <a:t>:</a:t>
            </a:r>
            <a:r>
              <a:rPr lang="id-ID" sz="600" dirty="0" smtClean="0">
                <a:latin typeface="Cambria" pitchFamily="18" charset="0"/>
              </a:rPr>
              <a:t> 5</a:t>
            </a:r>
            <a:r>
              <a:rPr lang="en-US" sz="600" dirty="0" smtClean="0">
                <a:latin typeface="Cambria" pitchFamily="18" charset="0"/>
              </a:rPr>
              <a:t>6</a:t>
            </a:r>
            <a:r>
              <a:rPr lang="id-ID" sz="600" dirty="0" smtClean="0">
                <a:latin typeface="Cambria" pitchFamily="18" charset="0"/>
              </a:rPr>
              <a:t>,</a:t>
            </a:r>
            <a:r>
              <a:rPr lang="en-US" sz="600" dirty="0" smtClean="0">
                <a:latin typeface="Cambria" pitchFamily="18" charset="0"/>
              </a:rPr>
              <a:t>53</a:t>
            </a:r>
            <a:r>
              <a:rPr lang="id-ID" sz="600" dirty="0" smtClean="0">
                <a:latin typeface="Cambria" pitchFamily="18" charset="0"/>
              </a:rPr>
              <a:t> juta </a:t>
            </a:r>
            <a:r>
              <a:rPr lang="en-US" sz="600" dirty="0" smtClean="0">
                <a:latin typeface="Cambria" pitchFamily="18" charset="0"/>
              </a:rPr>
              <a:t>= 99,99% </a:t>
            </a:r>
            <a:r>
              <a:rPr lang="id-ID" sz="600" dirty="0" smtClean="0">
                <a:latin typeface="Cambria" pitchFamily="18" charset="0"/>
              </a:rPr>
              <a:t>dari jumlah total pelaku usaha</a:t>
            </a:r>
            <a:r>
              <a:rPr lang="en-US" sz="600" dirty="0" smtClean="0">
                <a:latin typeface="Cambria" pitchFamily="18" charset="0"/>
              </a:rPr>
              <a:t>.</a:t>
            </a:r>
            <a:r>
              <a:rPr lang="id-ID" sz="600" dirty="0" smtClean="0">
                <a:latin typeface="Cambria" pitchFamily="18" charset="0"/>
              </a:rPr>
              <a:t> </a:t>
            </a:r>
            <a:endParaRPr lang="en-US" sz="600" dirty="0" smtClean="0">
              <a:latin typeface="Cambria" pitchFamily="18" charset="0"/>
            </a:endParaRPr>
          </a:p>
          <a:p>
            <a:pPr lvl="1" algn="just" eaLnBrk="1" hangingPunct="1">
              <a:spcAft>
                <a:spcPts val="300"/>
              </a:spcAft>
              <a:buFont typeface="Wingdings" pitchFamily="2" charset="2"/>
              <a:buChar char="§"/>
            </a:pPr>
            <a:r>
              <a:rPr lang="id-ID" sz="600" dirty="0" smtClean="0">
                <a:latin typeface="Cambria" pitchFamily="18" charset="0"/>
              </a:rPr>
              <a:t>UMKM mempekerjakan sekitar </a:t>
            </a:r>
            <a:r>
              <a:rPr lang="en-US" sz="600" dirty="0" smtClean="0">
                <a:latin typeface="Cambria" pitchFamily="18" charset="0"/>
              </a:rPr>
              <a:t>97,16% </a:t>
            </a:r>
            <a:r>
              <a:rPr lang="id-ID" sz="600" dirty="0" smtClean="0">
                <a:latin typeface="Cambria" pitchFamily="18" charset="0"/>
              </a:rPr>
              <a:t>dari total </a:t>
            </a:r>
            <a:r>
              <a:rPr lang="en-US" sz="600" dirty="0" smtClean="0">
                <a:latin typeface="Cambria" pitchFamily="18" charset="0"/>
              </a:rPr>
              <a:t>TK</a:t>
            </a:r>
            <a:r>
              <a:rPr lang="id-ID" sz="600" dirty="0" smtClean="0">
                <a:latin typeface="Cambria" pitchFamily="18" charset="0"/>
              </a:rPr>
              <a:t> 1</a:t>
            </a:r>
            <a:r>
              <a:rPr lang="en-US" sz="600" dirty="0" smtClean="0">
                <a:latin typeface="Cambria" pitchFamily="18" charset="0"/>
              </a:rPr>
              <a:t>10,81</a:t>
            </a:r>
            <a:r>
              <a:rPr lang="id-ID" sz="600" dirty="0" smtClean="0">
                <a:latin typeface="Cambria" pitchFamily="18" charset="0"/>
              </a:rPr>
              <a:t> juta</a:t>
            </a:r>
            <a:r>
              <a:rPr lang="en-US" sz="600" dirty="0" smtClean="0">
                <a:latin typeface="Cambria" pitchFamily="18" charset="0"/>
              </a:rPr>
              <a:t>.</a:t>
            </a:r>
          </a:p>
          <a:p>
            <a:pPr marL="457200" marR="0" lvl="1" indent="0" algn="just" defTabSz="455613" rtl="0" eaLnBrk="1" fontAlgn="base" latinLnBrk="0" hangingPunct="1">
              <a:lnSpc>
                <a:spcPct val="118000"/>
              </a:lnSpc>
              <a:spcBef>
                <a:spcPct val="30000"/>
              </a:spcBef>
              <a:spcAft>
                <a:spcPts val="300"/>
              </a:spcAft>
              <a:buClrTx/>
              <a:buSzTx/>
              <a:buFont typeface="Wingdings" pitchFamily="2" charset="2"/>
              <a:buNone/>
              <a:tabLst/>
              <a:defRPr/>
            </a:pPr>
            <a:endParaRPr lang="en-US" sz="800" dirty="0" smtClean="0">
              <a:latin typeface="Cambria" pitchFamily="18" charset="0"/>
            </a:endParaRPr>
          </a:p>
          <a:p>
            <a:pPr marL="457200" marR="0" lvl="1" indent="0" algn="just" defTabSz="455613" rtl="0" eaLnBrk="1" fontAlgn="base" latinLnBrk="0" hangingPunct="1">
              <a:lnSpc>
                <a:spcPct val="118000"/>
              </a:lnSpc>
              <a:spcBef>
                <a:spcPct val="30000"/>
              </a:spcBef>
              <a:spcAft>
                <a:spcPts val="300"/>
              </a:spcAft>
              <a:buClrTx/>
              <a:buSzTx/>
              <a:buFont typeface="Wingdings" pitchFamily="2" charset="2"/>
              <a:buNone/>
              <a:tabLst/>
              <a:defRPr/>
            </a:pPr>
            <a:r>
              <a:rPr lang="en-US" sz="800" dirty="0" err="1" smtClean="0">
                <a:latin typeface="Cambria" pitchFamily="18" charset="0"/>
              </a:rPr>
              <a:t>sumber</a:t>
            </a:r>
            <a:r>
              <a:rPr lang="en-US" sz="800" dirty="0" smtClean="0">
                <a:latin typeface="Cambria" pitchFamily="18" charset="0"/>
              </a:rPr>
              <a:t>: </a:t>
            </a:r>
            <a:r>
              <a:rPr lang="en-US" sz="800" dirty="0" err="1" smtClean="0">
                <a:latin typeface="Cambria" pitchFamily="18" charset="0"/>
              </a:rPr>
              <a:t>Kementerian</a:t>
            </a:r>
            <a:r>
              <a:rPr lang="en-US" sz="800" dirty="0" smtClean="0">
                <a:latin typeface="Cambria" pitchFamily="18" charset="0"/>
              </a:rPr>
              <a:t> </a:t>
            </a:r>
            <a:r>
              <a:rPr lang="en-US" sz="800" dirty="0" err="1" smtClean="0">
                <a:latin typeface="Cambria" pitchFamily="18" charset="0"/>
              </a:rPr>
              <a:t>Koperasi</a:t>
            </a:r>
            <a:r>
              <a:rPr lang="en-US" sz="800" dirty="0" smtClean="0">
                <a:latin typeface="Cambria" pitchFamily="18" charset="0"/>
              </a:rPr>
              <a:t> </a:t>
            </a:r>
            <a:r>
              <a:rPr lang="en-US" sz="800" dirty="0" err="1" smtClean="0">
                <a:latin typeface="Cambria" pitchFamily="18" charset="0"/>
              </a:rPr>
              <a:t>dan</a:t>
            </a:r>
            <a:r>
              <a:rPr lang="en-US" sz="800" dirty="0" smtClean="0">
                <a:latin typeface="Cambria" pitchFamily="18" charset="0"/>
              </a:rPr>
              <a:t> UMKM, 201</a:t>
            </a:r>
            <a:r>
              <a:rPr lang="id-ID" sz="800" dirty="0" smtClean="0">
                <a:latin typeface="Cambria" pitchFamily="18" charset="0"/>
              </a:rPr>
              <a:t>2</a:t>
            </a:r>
            <a:endParaRPr lang="en-US" sz="800" dirty="0" smtClean="0">
              <a:latin typeface="Cambria" pitchFamily="18" charset="0"/>
            </a:endParaRPr>
          </a:p>
          <a:p>
            <a:pPr marL="742950" marR="0" lvl="1" indent="-285750" algn="just" defTabSz="455613" rtl="0" eaLnBrk="1" fontAlgn="base" latinLnBrk="0" hangingPunct="1">
              <a:lnSpc>
                <a:spcPct val="118000"/>
              </a:lnSpc>
              <a:spcBef>
                <a:spcPct val="30000"/>
              </a:spcBef>
              <a:spcAft>
                <a:spcPts val="300"/>
              </a:spcAft>
              <a:buClrTx/>
              <a:buSzTx/>
              <a:buFont typeface="Wingdings" pitchFamily="2" charset="2"/>
              <a:buChar char="§"/>
              <a:tabLst/>
              <a:defRPr/>
            </a:pPr>
            <a:r>
              <a:rPr lang="id-ID" sz="800" dirty="0" smtClean="0">
                <a:latin typeface="Cambria" pitchFamily="18" charset="0"/>
              </a:rPr>
              <a:t>UMKM memberi porsi sekitar </a:t>
            </a:r>
            <a:r>
              <a:rPr lang="en-US" sz="800" dirty="0" smtClean="0">
                <a:latin typeface="Cambria" pitchFamily="18" charset="0"/>
              </a:rPr>
              <a:t>56% </a:t>
            </a:r>
            <a:r>
              <a:rPr lang="id-ID" sz="800" dirty="0" smtClean="0">
                <a:latin typeface="Cambria" pitchFamily="18" charset="0"/>
              </a:rPr>
              <a:t>dari total GDP 201</a:t>
            </a:r>
            <a:r>
              <a:rPr lang="en-US" sz="800" dirty="0" smtClean="0">
                <a:latin typeface="Cambria" pitchFamily="18" charset="0"/>
              </a:rPr>
              <a:t>2.</a:t>
            </a:r>
          </a:p>
          <a:p>
            <a:pPr lvl="1" algn="just" eaLnBrk="1" hangingPunct="1">
              <a:spcAft>
                <a:spcPts val="300"/>
              </a:spcAft>
              <a:buFont typeface="Wingdings" pitchFamily="2" charset="2"/>
              <a:buChar char="§"/>
            </a:pPr>
            <a:endParaRPr lang="en-US" sz="600" dirty="0" smtClean="0">
              <a:latin typeface="Cambria" pitchFamily="18" charset="0"/>
            </a:endParaRPr>
          </a:p>
          <a:p>
            <a:pPr lvl="1" algn="just" eaLnBrk="1" hangingPunct="1">
              <a:spcAft>
                <a:spcPts val="300"/>
              </a:spcAft>
              <a:buFont typeface="Wingdings" pitchFamily="2" charset="2"/>
              <a:buChar char="§"/>
            </a:pPr>
            <a:endParaRPr lang="en-US" sz="600" dirty="0" smtClean="0">
              <a:latin typeface="Cambria" pitchFamily="18" charset="0"/>
            </a:endParaRPr>
          </a:p>
          <a:p>
            <a:endParaRPr lang="en-US" sz="800" dirty="0"/>
          </a:p>
        </p:txBody>
      </p:sp>
    </p:spTree>
    <p:extLst>
      <p:ext uri="{BB962C8B-B14F-4D97-AF65-F5344CB8AC3E}">
        <p14:creationId xmlns:p14="http://schemas.microsoft.com/office/powerpoint/2010/main" val="3855687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878" indent="-168878">
              <a:buFont typeface="Arial" pitchFamily="34" charset="0"/>
              <a:buChar char="•"/>
            </a:pPr>
            <a:r>
              <a:rPr lang="en-AU" dirty="0" err="1"/>
              <a:t>Untuk</a:t>
            </a:r>
            <a:r>
              <a:rPr lang="en-AU" baseline="0" dirty="0"/>
              <a:t> </a:t>
            </a:r>
            <a:r>
              <a:rPr lang="en-AU" baseline="0" dirty="0" err="1"/>
              <a:t>menentukan</a:t>
            </a:r>
            <a:r>
              <a:rPr lang="en-AU" baseline="0" dirty="0"/>
              <a:t> </a:t>
            </a:r>
            <a:r>
              <a:rPr lang="en-AU" baseline="0" dirty="0" err="1"/>
              <a:t>penduduk</a:t>
            </a:r>
            <a:r>
              <a:rPr lang="en-AU" baseline="0" dirty="0"/>
              <a:t> yang </a:t>
            </a:r>
            <a:r>
              <a:rPr lang="en-AU" baseline="0" dirty="0" err="1"/>
              <a:t>berhak</a:t>
            </a:r>
            <a:r>
              <a:rPr lang="en-AU" baseline="0" dirty="0"/>
              <a:t> </a:t>
            </a:r>
            <a:r>
              <a:rPr lang="en-AU" baseline="0" dirty="0" err="1"/>
              <a:t>menerima</a:t>
            </a:r>
            <a:r>
              <a:rPr lang="en-AU" baseline="0" dirty="0"/>
              <a:t> </a:t>
            </a:r>
            <a:r>
              <a:rPr lang="en-AU" baseline="0" dirty="0" err="1"/>
              <a:t>bantuan</a:t>
            </a:r>
            <a:r>
              <a:rPr lang="en-AU" baseline="0" dirty="0"/>
              <a:t> </a:t>
            </a:r>
            <a:r>
              <a:rPr lang="en-AU" baseline="0" dirty="0" err="1"/>
              <a:t>sosial</a:t>
            </a:r>
            <a:r>
              <a:rPr lang="en-AU" baseline="0" dirty="0"/>
              <a:t>, </a:t>
            </a:r>
            <a:r>
              <a:rPr lang="en-AU" baseline="0" dirty="0" err="1"/>
              <a:t>diambil</a:t>
            </a:r>
            <a:r>
              <a:rPr lang="en-AU" baseline="0" dirty="0"/>
              <a:t> data Basis Data </a:t>
            </a:r>
            <a:r>
              <a:rPr lang="en-AU" baseline="0" dirty="0" err="1"/>
              <a:t>Terpadu</a:t>
            </a:r>
            <a:r>
              <a:rPr lang="en-AU" baseline="0" dirty="0"/>
              <a:t>, </a:t>
            </a:r>
            <a:r>
              <a:rPr lang="en-AU" baseline="0" dirty="0" err="1"/>
              <a:t>dari</a:t>
            </a:r>
            <a:r>
              <a:rPr lang="en-AU" baseline="0" dirty="0"/>
              <a:t> </a:t>
            </a:r>
            <a:r>
              <a:rPr lang="en-AU" baseline="0" dirty="0" err="1"/>
              <a:t>hasil</a:t>
            </a:r>
            <a:r>
              <a:rPr lang="en-AU" baseline="0" dirty="0"/>
              <a:t> </a:t>
            </a:r>
            <a:r>
              <a:rPr lang="en-AU" baseline="0" dirty="0" err="1"/>
              <a:t>Pendataan</a:t>
            </a:r>
            <a:r>
              <a:rPr lang="en-AU" baseline="0" dirty="0"/>
              <a:t> Program </a:t>
            </a:r>
            <a:r>
              <a:rPr lang="en-AU" baseline="0" dirty="0" err="1"/>
              <a:t>Perlindungan</a:t>
            </a:r>
            <a:r>
              <a:rPr lang="en-AU" baseline="0" dirty="0"/>
              <a:t> </a:t>
            </a:r>
            <a:r>
              <a:rPr lang="en-AU" baseline="0" dirty="0" err="1"/>
              <a:t>Sosial</a:t>
            </a:r>
            <a:r>
              <a:rPr lang="en-AU" baseline="0" dirty="0"/>
              <a:t> (PPLS) yang </a:t>
            </a:r>
            <a:r>
              <a:rPr lang="en-AU" baseline="0" dirty="0" err="1"/>
              <a:t>dilaksanakan</a:t>
            </a:r>
            <a:r>
              <a:rPr lang="en-AU" baseline="0" dirty="0"/>
              <a:t> </a:t>
            </a:r>
            <a:r>
              <a:rPr lang="en-AU" baseline="0" dirty="0" err="1"/>
              <a:t>oleh</a:t>
            </a:r>
            <a:r>
              <a:rPr lang="en-AU" baseline="0" dirty="0"/>
              <a:t> BPS. </a:t>
            </a:r>
          </a:p>
          <a:p>
            <a:pPr marL="168878" indent="-168878" defTabSz="900684">
              <a:buFont typeface="Arial" pitchFamily="34" charset="0"/>
              <a:buChar char="•"/>
              <a:defRPr/>
            </a:pPr>
            <a:r>
              <a:rPr lang="en-AU" baseline="0" dirty="0"/>
              <a:t>BDT </a:t>
            </a:r>
            <a:r>
              <a:rPr lang="en-AU" baseline="0" dirty="0" err="1"/>
              <a:t>tersebut</a:t>
            </a:r>
            <a:r>
              <a:rPr lang="en-AU" baseline="0" dirty="0"/>
              <a:t> </a:t>
            </a:r>
            <a:r>
              <a:rPr lang="en-AU" baseline="0" dirty="0" err="1"/>
              <a:t>berisi</a:t>
            </a:r>
            <a:r>
              <a:rPr lang="en-AU" baseline="0" dirty="0"/>
              <a:t> </a:t>
            </a:r>
            <a:r>
              <a:rPr lang="en-AU" baseline="0" dirty="0" err="1"/>
              <a:t>informasi</a:t>
            </a:r>
            <a:r>
              <a:rPr lang="en-AU" baseline="0" dirty="0"/>
              <a:t> </a:t>
            </a:r>
            <a:r>
              <a:rPr lang="en-AU" baseline="0" dirty="0" err="1"/>
              <a:t>sosial-ekonomi</a:t>
            </a:r>
            <a:r>
              <a:rPr lang="en-AU" baseline="0" dirty="0"/>
              <a:t> </a:t>
            </a:r>
            <a:r>
              <a:rPr lang="en-AU" baseline="0" dirty="0" err="1"/>
              <a:t>dan</a:t>
            </a:r>
            <a:r>
              <a:rPr lang="en-AU" baseline="0" dirty="0"/>
              <a:t> </a:t>
            </a:r>
            <a:r>
              <a:rPr lang="en-AU" baseline="0" dirty="0" err="1"/>
              <a:t>demografi</a:t>
            </a:r>
            <a:r>
              <a:rPr lang="en-AU" baseline="0" dirty="0"/>
              <a:t> </a:t>
            </a:r>
            <a:r>
              <a:rPr lang="en-AU" baseline="0" dirty="0" err="1"/>
              <a:t>dari</a:t>
            </a:r>
            <a:r>
              <a:rPr lang="en-AU" baseline="0" dirty="0"/>
              <a:t> </a:t>
            </a:r>
            <a:r>
              <a:rPr lang="en-AU" baseline="0" dirty="0" err="1"/>
              <a:t>sekitar</a:t>
            </a:r>
            <a:r>
              <a:rPr lang="en-AU" baseline="0" dirty="0"/>
              <a:t> 40% </a:t>
            </a:r>
            <a:r>
              <a:rPr lang="en-AU" baseline="0" dirty="0" err="1"/>
              <a:t>penduduk</a:t>
            </a:r>
            <a:r>
              <a:rPr lang="en-AU" baseline="0" dirty="0"/>
              <a:t> di Indonesia yang paling </a:t>
            </a:r>
            <a:r>
              <a:rPr lang="en-AU" baseline="0" dirty="0" err="1"/>
              <a:t>rendah</a:t>
            </a:r>
            <a:r>
              <a:rPr lang="en-AU" baseline="0" dirty="0"/>
              <a:t> status </a:t>
            </a:r>
            <a:r>
              <a:rPr lang="en-AU" baseline="0" dirty="0" err="1"/>
              <a:t>kesejahteraannya</a:t>
            </a:r>
            <a:r>
              <a:rPr lang="en-AU" baseline="0" dirty="0"/>
              <a:t>. </a:t>
            </a:r>
            <a:r>
              <a:rPr lang="en-AU" baseline="0" dirty="0" err="1"/>
              <a:t>Cakupan</a:t>
            </a:r>
            <a:r>
              <a:rPr lang="en-AU" baseline="0" dirty="0"/>
              <a:t> 40% </a:t>
            </a:r>
            <a:r>
              <a:rPr lang="en-AU" baseline="0" dirty="0" err="1"/>
              <a:t>penduduk</a:t>
            </a:r>
            <a:r>
              <a:rPr lang="en-AU" baseline="0" dirty="0"/>
              <a:t> </a:t>
            </a:r>
            <a:r>
              <a:rPr lang="en-AU" baseline="0" dirty="0" err="1"/>
              <a:t>dengan</a:t>
            </a:r>
            <a:r>
              <a:rPr lang="en-AU" baseline="0" dirty="0"/>
              <a:t> </a:t>
            </a:r>
            <a:r>
              <a:rPr lang="en-AU" baseline="0" dirty="0" err="1"/>
              <a:t>kondisi</a:t>
            </a:r>
            <a:r>
              <a:rPr lang="en-AU" baseline="0" dirty="0"/>
              <a:t> </a:t>
            </a:r>
            <a:r>
              <a:rPr lang="en-AU" baseline="0" dirty="0" err="1"/>
              <a:t>sosial</a:t>
            </a:r>
            <a:r>
              <a:rPr lang="en-AU" baseline="0" dirty="0"/>
              <a:t> </a:t>
            </a:r>
            <a:r>
              <a:rPr lang="en-AU" baseline="0" dirty="0" err="1"/>
              <a:t>ekonomi</a:t>
            </a:r>
            <a:r>
              <a:rPr lang="en-AU" baseline="0" dirty="0"/>
              <a:t> </a:t>
            </a:r>
            <a:r>
              <a:rPr lang="en-AU" baseline="0" dirty="0" err="1"/>
              <a:t>terendah</a:t>
            </a:r>
            <a:r>
              <a:rPr lang="en-AU" baseline="0" dirty="0"/>
              <a:t> </a:t>
            </a:r>
            <a:r>
              <a:rPr lang="en-AU" baseline="0" dirty="0" err="1"/>
              <a:t>ini</a:t>
            </a:r>
            <a:r>
              <a:rPr lang="en-AU" baseline="0" dirty="0"/>
              <a:t> </a:t>
            </a:r>
            <a:r>
              <a:rPr lang="en-AU" baseline="0" dirty="0" err="1"/>
              <a:t>ialah</a:t>
            </a:r>
            <a:r>
              <a:rPr lang="en-AU" baseline="0" dirty="0"/>
              <a:t> </a:t>
            </a:r>
            <a:r>
              <a:rPr lang="en-AU" baseline="0" dirty="0" err="1"/>
              <a:t>sekitar</a:t>
            </a:r>
            <a:r>
              <a:rPr lang="en-AU" baseline="0" dirty="0"/>
              <a:t> 24,7 </a:t>
            </a:r>
            <a:r>
              <a:rPr lang="en-AU" baseline="0" dirty="0" err="1"/>
              <a:t>juta</a:t>
            </a:r>
            <a:r>
              <a:rPr lang="en-AU" baseline="0" dirty="0"/>
              <a:t> RT </a:t>
            </a:r>
            <a:r>
              <a:rPr lang="en-AU" baseline="0" dirty="0" err="1"/>
              <a:t>atau</a:t>
            </a:r>
            <a:r>
              <a:rPr lang="en-AU" baseline="0" dirty="0"/>
              <a:t> </a:t>
            </a:r>
            <a:r>
              <a:rPr lang="en-AU" baseline="0" dirty="0" err="1"/>
              <a:t>sekitar</a:t>
            </a:r>
            <a:r>
              <a:rPr lang="en-AU" baseline="0" dirty="0"/>
              <a:t> 96 </a:t>
            </a:r>
            <a:r>
              <a:rPr lang="en-AU" baseline="0" dirty="0" err="1"/>
              <a:t>juta</a:t>
            </a:r>
            <a:r>
              <a:rPr lang="en-AU" baseline="0" dirty="0"/>
              <a:t> </a:t>
            </a:r>
            <a:r>
              <a:rPr lang="en-AU" baseline="0" dirty="0" err="1"/>
              <a:t>individu</a:t>
            </a:r>
            <a:r>
              <a:rPr lang="en-AU" baseline="0" dirty="0"/>
              <a:t>. RT yang </a:t>
            </a:r>
            <a:r>
              <a:rPr lang="en-AU" baseline="0" dirty="0" err="1"/>
              <a:t>ada</a:t>
            </a:r>
            <a:r>
              <a:rPr lang="en-AU" baseline="0" dirty="0"/>
              <a:t> </a:t>
            </a:r>
            <a:r>
              <a:rPr lang="en-AU" baseline="0" dirty="0" err="1"/>
              <a:t>dalam</a:t>
            </a:r>
            <a:r>
              <a:rPr lang="en-AU" baseline="0" dirty="0"/>
              <a:t> BDT </a:t>
            </a:r>
            <a:r>
              <a:rPr lang="en-AU" baseline="0" dirty="0" err="1"/>
              <a:t>ini</a:t>
            </a:r>
            <a:r>
              <a:rPr lang="en-AU" baseline="0" dirty="0"/>
              <a:t> </a:t>
            </a:r>
            <a:r>
              <a:rPr lang="en-AU" baseline="0" dirty="0" err="1"/>
              <a:t>diurutkan</a:t>
            </a:r>
            <a:r>
              <a:rPr lang="en-AU" baseline="0" dirty="0"/>
              <a:t> </a:t>
            </a:r>
            <a:r>
              <a:rPr lang="en-AU" baseline="0" dirty="0" err="1"/>
              <a:t>menurut</a:t>
            </a:r>
            <a:r>
              <a:rPr lang="en-AU" baseline="0" dirty="0"/>
              <a:t> </a:t>
            </a:r>
            <a:r>
              <a:rPr lang="en-AU" baseline="0" dirty="0" err="1"/>
              <a:t>peringkat</a:t>
            </a:r>
            <a:r>
              <a:rPr lang="en-AU" baseline="0" dirty="0"/>
              <a:t> </a:t>
            </a:r>
            <a:r>
              <a:rPr lang="en-AU" baseline="0" dirty="0" err="1"/>
              <a:t>kesejahteraannya</a:t>
            </a:r>
            <a:r>
              <a:rPr lang="en-AU" baseline="0" dirty="0"/>
              <a:t>.</a:t>
            </a:r>
          </a:p>
          <a:p>
            <a:pPr marL="168878" indent="-168878" defTabSz="900684">
              <a:buFont typeface="Arial" pitchFamily="34" charset="0"/>
              <a:buChar char="•"/>
              <a:defRPr/>
            </a:pPr>
            <a:r>
              <a:rPr lang="en-AU" baseline="0" dirty="0"/>
              <a:t>Dari 40% </a:t>
            </a:r>
            <a:r>
              <a:rPr lang="en-AU" baseline="0" dirty="0" err="1"/>
              <a:t>penduduk</a:t>
            </a:r>
            <a:r>
              <a:rPr lang="en-AU" baseline="0" dirty="0"/>
              <a:t> </a:t>
            </a:r>
            <a:r>
              <a:rPr lang="en-AU" baseline="0" dirty="0" err="1"/>
              <a:t>dengan</a:t>
            </a:r>
            <a:r>
              <a:rPr lang="en-AU" baseline="0" dirty="0"/>
              <a:t> </a:t>
            </a:r>
            <a:r>
              <a:rPr lang="en-AU" baseline="0" dirty="0" err="1"/>
              <a:t>kondisi</a:t>
            </a:r>
            <a:r>
              <a:rPr lang="en-AU" baseline="0" dirty="0"/>
              <a:t> </a:t>
            </a:r>
            <a:r>
              <a:rPr lang="en-AU" baseline="0" dirty="0" err="1"/>
              <a:t>sosial</a:t>
            </a:r>
            <a:r>
              <a:rPr lang="en-AU" baseline="0" dirty="0"/>
              <a:t> </a:t>
            </a:r>
            <a:r>
              <a:rPr lang="en-AU" baseline="0" dirty="0" err="1"/>
              <a:t>ekonomi</a:t>
            </a:r>
            <a:r>
              <a:rPr lang="en-AU" baseline="0" dirty="0"/>
              <a:t> </a:t>
            </a:r>
            <a:r>
              <a:rPr lang="en-AU" baseline="0" dirty="0" err="1"/>
              <a:t>terendah</a:t>
            </a:r>
            <a:r>
              <a:rPr lang="en-AU" baseline="0" dirty="0"/>
              <a:t>, </a:t>
            </a:r>
            <a:r>
              <a:rPr lang="en-AU" baseline="0" dirty="0" err="1"/>
              <a:t>sesuai</a:t>
            </a:r>
            <a:r>
              <a:rPr lang="en-AU" baseline="0" dirty="0"/>
              <a:t> </a:t>
            </a:r>
            <a:r>
              <a:rPr lang="en-AU" baseline="0" dirty="0" err="1"/>
              <a:t>alokasi</a:t>
            </a:r>
            <a:r>
              <a:rPr lang="en-AU" baseline="0" dirty="0"/>
              <a:t> APBN</a:t>
            </a:r>
            <a:r>
              <a:rPr lang="id-ID" baseline="0" dirty="0"/>
              <a:t>,</a:t>
            </a:r>
            <a:r>
              <a:rPr lang="en-AU" baseline="0" dirty="0"/>
              <a:t> </a:t>
            </a:r>
            <a:r>
              <a:rPr lang="en-AU" baseline="0" dirty="0" err="1"/>
              <a:t>bansos</a:t>
            </a:r>
            <a:r>
              <a:rPr lang="en-AU" baseline="0" dirty="0"/>
              <a:t> </a:t>
            </a:r>
            <a:r>
              <a:rPr lang="en-AU" baseline="0" dirty="0" err="1"/>
              <a:t>hanya</a:t>
            </a:r>
            <a:r>
              <a:rPr lang="en-AU" baseline="0" dirty="0"/>
              <a:t> </a:t>
            </a:r>
            <a:r>
              <a:rPr lang="en-AU" baseline="0" dirty="0" err="1"/>
              <a:t>diberikan</a:t>
            </a:r>
            <a:r>
              <a:rPr lang="en-AU" baseline="0" dirty="0"/>
              <a:t> </a:t>
            </a:r>
            <a:r>
              <a:rPr lang="en-AU" baseline="0" dirty="0" err="1"/>
              <a:t>kepada</a:t>
            </a:r>
            <a:r>
              <a:rPr lang="en-AU" baseline="0" dirty="0"/>
              <a:t> 35% </a:t>
            </a:r>
            <a:r>
              <a:rPr lang="en-AU" baseline="0" dirty="0" err="1"/>
              <a:t>penduduk</a:t>
            </a:r>
            <a:r>
              <a:rPr lang="en-AU" baseline="0" dirty="0"/>
              <a:t> </a:t>
            </a:r>
            <a:r>
              <a:rPr lang="en-AU" baseline="0" dirty="0" err="1"/>
              <a:t>dengan</a:t>
            </a:r>
            <a:r>
              <a:rPr lang="en-AU" baseline="0" dirty="0"/>
              <a:t> </a:t>
            </a:r>
            <a:r>
              <a:rPr lang="en-AU" baseline="0" dirty="0" err="1"/>
              <a:t>kondisi</a:t>
            </a:r>
            <a:r>
              <a:rPr lang="en-AU" baseline="0" dirty="0"/>
              <a:t> </a:t>
            </a:r>
            <a:r>
              <a:rPr lang="en-AU" baseline="0" dirty="0" err="1"/>
              <a:t>sosial</a:t>
            </a:r>
            <a:r>
              <a:rPr lang="en-AU" baseline="0" dirty="0"/>
              <a:t> </a:t>
            </a:r>
            <a:r>
              <a:rPr lang="id-ID" baseline="0" dirty="0"/>
              <a:t>ekonomi terendah, yang sebesar total 21,8 juta RT atau 86,4 juta individu.</a:t>
            </a:r>
          </a:p>
          <a:p>
            <a:pPr marL="168878" indent="-168878" defTabSz="900684">
              <a:buFont typeface="Arial" pitchFamily="34" charset="0"/>
              <a:buChar char="•"/>
              <a:defRPr/>
            </a:pPr>
            <a:r>
              <a:rPr lang="id-ID" baseline="0" dirty="0"/>
              <a:t>Rincian data penerima bansos tersebut adalah sebagai berikut:</a:t>
            </a:r>
          </a:p>
          <a:p>
            <a:pPr marL="225171" indent="-225171" defTabSz="900684">
              <a:buFont typeface="+mj-lt"/>
              <a:buAutoNum type="arabicPeriod"/>
              <a:defRPr/>
            </a:pPr>
            <a:r>
              <a:rPr lang="id-ID" baseline="0" dirty="0"/>
              <a:t>Untuk s/d 11,25% masyarakat dengan kondisi sosial ekonomi terendah, berhak menerima Program Keluarga Harapan (PKH), Program Keluarga Sejahtera (PKS), Program Bantuan Siswa Miskin (BSM)/Program Indonesia Pintar (PIP), dan Program Indonesia Sehat (PIS). Di kelompok ini terdapat jumlah penerima sebesar sekitar 5,7 juta RT atau 28,6 juta individu.</a:t>
            </a:r>
          </a:p>
          <a:p>
            <a:pPr marL="225171" indent="-225171" defTabSz="900684">
              <a:buFont typeface="+mj-lt"/>
              <a:buAutoNum type="arabicPeriod"/>
              <a:defRPr/>
            </a:pPr>
            <a:r>
              <a:rPr lang="id-ID" baseline="0" dirty="0"/>
              <a:t>Untuk kelompok masyarakat dengan kondisi sosial ekonomi terendah diatas 11,25% sampai dengan 25%, berhak menerima Program Keluarga Sejahtera (PKS), Program Bantuan Siswa Miskin (BSM)/Program Indonesia Pintar (PIP), dan Program Indonesia Sehat (PIS). Di kelompok ini terdapat jumlah penerima sebesar sekitar 15,5 juta RT atau 65,6 juta individu.</a:t>
            </a:r>
          </a:p>
          <a:p>
            <a:pPr marL="225171" indent="-225171" defTabSz="900684">
              <a:buFont typeface="+mj-lt"/>
              <a:buAutoNum type="arabicPeriod"/>
              <a:defRPr/>
            </a:pPr>
            <a:r>
              <a:rPr lang="id-ID" baseline="0" dirty="0"/>
              <a:t>Untuk kelompok masyarakat dengan kondisi sosial ekonomi terendah diatas 25% sampai dengan 35%, berhak menerima Program Indonesia Sehat (PIS). Di kelompok ini terdapat jumlah penerima sebesar sekitar 21,8 juta RT atau 86,4 juta individu. </a:t>
            </a:r>
          </a:p>
          <a:p>
            <a:pPr marL="168878" indent="-168878" defTabSz="900684">
              <a:buFont typeface="Arial" panose="020B0604020202020204" pitchFamily="34" charset="0"/>
              <a:buChar char="•"/>
              <a:defRPr/>
            </a:pPr>
            <a:r>
              <a:rPr lang="id-ID" baseline="0" dirty="0"/>
              <a:t>Dengan melihat banyaknya masyarakat yang menerima bansos dan masih banyaknya bansos yang disalurkan secara tunai, masih terbuka peluang untuk meningkatkan efisienai dan efektivitas penyaluran bansos melalui mekanisme non tunai. Untuk itu kami akan mengusulkan pola penyaluran secara non tunai, hanya untuk area bansos PKH, PKS, BSM/PIP, dan Bandes. </a:t>
            </a:r>
            <a:endParaRPr lang="en-AU" dirty="0"/>
          </a:p>
        </p:txBody>
      </p:sp>
      <p:sp>
        <p:nvSpPr>
          <p:cNvPr id="4" name="Slide Number Placeholder 3"/>
          <p:cNvSpPr>
            <a:spLocks noGrp="1"/>
          </p:cNvSpPr>
          <p:nvPr>
            <p:ph type="sldNum" sz="quarter" idx="10"/>
          </p:nvPr>
        </p:nvSpPr>
        <p:spPr>
          <a:xfrm>
            <a:off x="3784802" y="9320020"/>
            <a:ext cx="2895441" cy="490617"/>
          </a:xfrm>
          <a:prstGeom prst="rect">
            <a:avLst/>
          </a:prstGeom>
        </p:spPr>
        <p:txBody>
          <a:bodyPr/>
          <a:lstStyle/>
          <a:p>
            <a:fld id="{5EDC61BA-275A-4038-8AF9-42B38F051519}" type="slidenum">
              <a:rPr lang="en-US" smtClean="0"/>
              <a:t>31</a:t>
            </a:fld>
            <a:endParaRPr lang="en-US"/>
          </a:p>
        </p:txBody>
      </p:sp>
    </p:spTree>
    <p:extLst>
      <p:ext uri="{BB962C8B-B14F-4D97-AF65-F5344CB8AC3E}">
        <p14:creationId xmlns:p14="http://schemas.microsoft.com/office/powerpoint/2010/main" val="268015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a:solidFill>
              <a:srgbClr val="000000"/>
            </a:solidFill>
            <a:miter lim="800000"/>
            <a:headEnd/>
            <a:tailEnd/>
          </a:ln>
        </p:spPr>
      </p:sp>
      <p:sp>
        <p:nvSpPr>
          <p:cNvPr id="97283" name="Notes Placeholder 2"/>
          <p:cNvSpPr>
            <a:spLocks noGrp="1"/>
          </p:cNvSpPr>
          <p:nvPr>
            <p:ph type="body" idx="1"/>
          </p:nvPr>
        </p:nvSpPr>
        <p:spPr/>
        <p:txBody>
          <a:bodyPr/>
          <a:lstStyle/>
          <a:p>
            <a:pPr eaLnBrk="1" hangingPunct="1">
              <a:spcBef>
                <a:spcPct val="0"/>
              </a:spcBef>
            </a:pPr>
            <a:endParaRPr lang="en-US" altLang="en-US" smtClean="0">
              <a:solidFill>
                <a:srgbClr val="000000"/>
              </a:solidFill>
            </a:endParaRPr>
          </a:p>
        </p:txBody>
      </p:sp>
      <p:sp>
        <p:nvSpPr>
          <p:cNvPr id="97284"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utiger 55 Roman"/>
                <a:ea typeface="Frutiger 55 Roman"/>
                <a:cs typeface="Frutiger 55 Roman"/>
                <a:sym typeface="Frutiger 55 Roman"/>
              </a:defRPr>
            </a:lvl1pPr>
            <a:lvl2pPr marL="742950" indent="-285750" eaLnBrk="0" hangingPunct="0">
              <a:defRPr>
                <a:solidFill>
                  <a:schemeClr val="tx1"/>
                </a:solidFill>
                <a:latin typeface="Frutiger 55 Roman"/>
                <a:ea typeface="Frutiger 55 Roman"/>
                <a:cs typeface="Frutiger 55 Roman"/>
                <a:sym typeface="Frutiger 55 Roman"/>
              </a:defRPr>
            </a:lvl2pPr>
            <a:lvl3pPr marL="1143000" indent="-228600" eaLnBrk="0" hangingPunct="0">
              <a:defRPr>
                <a:solidFill>
                  <a:schemeClr val="tx1"/>
                </a:solidFill>
                <a:latin typeface="Frutiger 55 Roman"/>
                <a:ea typeface="Frutiger 55 Roman"/>
                <a:cs typeface="Frutiger 55 Roman"/>
                <a:sym typeface="Frutiger 55 Roman"/>
              </a:defRPr>
            </a:lvl3pPr>
            <a:lvl4pPr marL="1600200" indent="-228600" eaLnBrk="0" hangingPunct="0">
              <a:defRPr>
                <a:solidFill>
                  <a:schemeClr val="tx1"/>
                </a:solidFill>
                <a:latin typeface="Frutiger 55 Roman"/>
                <a:ea typeface="Frutiger 55 Roman"/>
                <a:cs typeface="Frutiger 55 Roman"/>
                <a:sym typeface="Frutiger 55 Roman"/>
              </a:defRPr>
            </a:lvl4pPr>
            <a:lvl5pPr marL="2057400" indent="-228600" eaLnBrk="0" hangingPunct="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fld id="{7002EAAA-8FAC-4166-AB50-BA4975CA8559}" type="slidenum">
              <a:rPr lang="en-US" altLang="en-US">
                <a:latin typeface="Calibri" panose="020F0502020204030204" pitchFamily="34" charset="0"/>
                <a:ea typeface="MS PGothic" panose="020B0600070205080204" pitchFamily="34" charset="-128"/>
                <a:cs typeface="Helvetica Neue"/>
              </a:rPr>
              <a:pPr eaLnBrk="1" hangingPunct="1"/>
              <a:t>35</a:t>
            </a:fld>
            <a:endParaRPr lang="en-US" altLang="en-US">
              <a:latin typeface="Calibri" panose="020F0502020204030204" pitchFamily="34" charset="0"/>
              <a:ea typeface="MS PGothic" panose="020B0600070205080204" pitchFamily="34" charset="-128"/>
              <a:cs typeface="Helvetica Neue"/>
            </a:endParaRPr>
          </a:p>
        </p:txBody>
      </p:sp>
    </p:spTree>
    <p:extLst>
      <p:ext uri="{BB962C8B-B14F-4D97-AF65-F5344CB8AC3E}">
        <p14:creationId xmlns:p14="http://schemas.microsoft.com/office/powerpoint/2010/main" val="528357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a:solidFill>
              <a:srgbClr val="000000"/>
            </a:solidFill>
            <a:miter lim="800000"/>
            <a:headEnd/>
            <a:tailEnd/>
          </a:ln>
        </p:spPr>
      </p:sp>
      <p:sp>
        <p:nvSpPr>
          <p:cNvPr id="113667" name="Notes Placeholder 2"/>
          <p:cNvSpPr>
            <a:spLocks noGrp="1"/>
          </p:cNvSpPr>
          <p:nvPr>
            <p:ph type="body" idx="1"/>
          </p:nvPr>
        </p:nvSpPr>
        <p:spPr/>
        <p:txBody>
          <a:bodyPr/>
          <a:lstStyle/>
          <a:p>
            <a:pPr eaLnBrk="1" hangingPunct="1">
              <a:spcBef>
                <a:spcPct val="0"/>
              </a:spcBef>
            </a:pPr>
            <a:endParaRPr lang="id-ID" altLang="en-US"/>
          </a:p>
        </p:txBody>
      </p:sp>
      <p:sp>
        <p:nvSpPr>
          <p:cNvPr id="113668" name="Slide Number Placeholder 3"/>
          <p:cNvSpPr>
            <a:spLocks noGrp="1"/>
          </p:cNvSpPr>
          <p:nvPr>
            <p:ph type="sldNum" sz="quarter" idx="4294967295"/>
          </p:nvPr>
        </p:nvSpPr>
        <p:spPr bwMode="auto">
          <a:xfrm>
            <a:off x="3784757" y="9320279"/>
            <a:ext cx="2895493" cy="4903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fld id="{53650F45-9A6F-4CD8-AAFE-442C6B27CF6A}" type="slidenum">
              <a:rPr lang="en-US">
                <a:solidFill>
                  <a:srgbClr val="000000"/>
                </a:solidFill>
                <a:latin typeface="Calibri" panose="020F0502020204030204" pitchFamily="34" charset="0"/>
              </a:rPr>
              <a:pPr eaLnBrk="1" hangingPunct="1"/>
              <a:t>37</a:t>
            </a:fld>
            <a:endParaRPr 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903548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2" name="Pantone2_putih.png" descr="Pantone2_puti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42672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 name="Shape 16"/>
          <p:cNvSpPr>
            <a:spLocks noGrp="1"/>
          </p:cNvSpPr>
          <p:nvPr>
            <p:ph type="sldNum" sz="quarter" idx="10"/>
          </p:nvPr>
        </p:nvSpPr>
        <p:spPr>
          <a:xfrm>
            <a:off x="457200" y="6381750"/>
            <a:ext cx="2133600" cy="307975"/>
          </a:xfrm>
        </p:spPr>
        <p:txBody>
          <a:bodyPr/>
          <a:lstStyle>
            <a:lvl1pPr algn="l">
              <a:defRPr/>
            </a:lvl1pPr>
          </a:lstStyle>
          <a:p>
            <a:pPr>
              <a:defRPr/>
            </a:pPr>
            <a:fld id="{1523E49C-C7EA-4EAB-A0A3-677295C3475B}" type="slidenum">
              <a:rPr lang="en-US"/>
              <a:pPr>
                <a:defRPr/>
              </a:pPr>
              <a:t>‹#›</a:t>
            </a:fld>
            <a:endParaRPr lang="en-US"/>
          </a:p>
        </p:txBody>
      </p:sp>
    </p:spTree>
    <p:extLst>
      <p:ext uri="{BB962C8B-B14F-4D97-AF65-F5344CB8AC3E}">
        <p14:creationId xmlns:p14="http://schemas.microsoft.com/office/powerpoint/2010/main" val="372020161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0_Default">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pPr lvl="0"/>
            <a:r>
              <a:rPr/>
              <a:t>Click to edit Master title style</a:t>
            </a:r>
          </a:p>
        </p:txBody>
      </p:sp>
      <p:sp>
        <p:nvSpPr>
          <p:cNvPr id="50" name="Shape 50"/>
          <p:cNvSpPr>
            <a:spLocks noGrp="1"/>
          </p:cNvSpPr>
          <p:nvPr>
            <p:ph type="body" idx="1"/>
          </p:nvPr>
        </p:nvSpPr>
        <p:spPr>
          <a:prstGeom prst="rect">
            <a:avLst/>
          </a:prstGeo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Shape 8"/>
          <p:cNvSpPr>
            <a:spLocks noGrp="1"/>
          </p:cNvSpPr>
          <p:nvPr>
            <p:ph type="sldNum" sz="quarter" idx="10"/>
          </p:nvPr>
        </p:nvSpPr>
        <p:spPr>
          <a:ln/>
        </p:spPr>
        <p:txBody>
          <a:bodyPr/>
          <a:lstStyle>
            <a:lvl1pPr>
              <a:defRPr/>
            </a:lvl1pPr>
          </a:lstStyle>
          <a:p>
            <a:pPr>
              <a:defRPr/>
            </a:pPr>
            <a:fld id="{4E742F54-F62B-4DA4-B6D4-4D7A7CC4CD2F}" type="slidenum">
              <a:rPr lang="en-US"/>
              <a:pPr>
                <a:defRPr/>
              </a:pPr>
              <a:t>‹#›</a:t>
            </a:fld>
            <a:endParaRPr lang="en-US"/>
          </a:p>
        </p:txBody>
      </p:sp>
    </p:spTree>
    <p:extLst>
      <p:ext uri="{BB962C8B-B14F-4D97-AF65-F5344CB8AC3E}">
        <p14:creationId xmlns:p14="http://schemas.microsoft.com/office/powerpoint/2010/main" val="192960431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48394"/>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35" indent="0" algn="ctr">
              <a:buNone/>
              <a:defRPr>
                <a:solidFill>
                  <a:schemeClr val="tx1">
                    <a:tint val="75000"/>
                  </a:schemeClr>
                </a:solidFill>
              </a:defRPr>
            </a:lvl2pPr>
            <a:lvl3pPr marL="914071" indent="0" algn="ctr">
              <a:buNone/>
              <a:defRPr>
                <a:solidFill>
                  <a:schemeClr val="tx1">
                    <a:tint val="75000"/>
                  </a:schemeClr>
                </a:solidFill>
              </a:defRPr>
            </a:lvl3pPr>
            <a:lvl4pPr marL="1371110" indent="0" algn="ctr">
              <a:buNone/>
              <a:defRPr>
                <a:solidFill>
                  <a:schemeClr val="tx1">
                    <a:tint val="75000"/>
                  </a:schemeClr>
                </a:solidFill>
              </a:defRPr>
            </a:lvl4pPr>
            <a:lvl5pPr marL="1828146" indent="0" algn="ctr">
              <a:buNone/>
              <a:defRPr>
                <a:solidFill>
                  <a:schemeClr val="tx1">
                    <a:tint val="75000"/>
                  </a:schemeClr>
                </a:solidFill>
              </a:defRPr>
            </a:lvl5pPr>
            <a:lvl6pPr marL="2285181" indent="0" algn="ctr">
              <a:buNone/>
              <a:defRPr>
                <a:solidFill>
                  <a:schemeClr val="tx1">
                    <a:tint val="75000"/>
                  </a:schemeClr>
                </a:solidFill>
              </a:defRPr>
            </a:lvl6pPr>
            <a:lvl7pPr marL="2742219" indent="0" algn="ctr">
              <a:buNone/>
              <a:defRPr>
                <a:solidFill>
                  <a:schemeClr val="tx1">
                    <a:tint val="75000"/>
                  </a:schemeClr>
                </a:solidFill>
              </a:defRPr>
            </a:lvl7pPr>
            <a:lvl8pPr marL="3199252" indent="0" algn="ctr">
              <a:buNone/>
              <a:defRPr>
                <a:solidFill>
                  <a:schemeClr val="tx1">
                    <a:tint val="75000"/>
                  </a:schemeClr>
                </a:solidFill>
              </a:defRPr>
            </a:lvl8pPr>
            <a:lvl9pPr marL="365629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ea typeface="Frutiger 55 Roman"/>
              </a:defRPr>
            </a:lvl1pPr>
          </a:lstStyle>
          <a:p>
            <a:pPr>
              <a:defRPr/>
            </a:pPr>
            <a:fld id="{08C6746D-DD7B-4E8B-A308-4230C4439C7B}" type="datetime1">
              <a:rPr lang="en-US"/>
              <a:pPr>
                <a:defRPr/>
              </a:pPr>
              <a:t>8/22/2016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A668128-9A56-409E-9BDC-D0F0ED6EE3A0}" type="slidenum">
              <a:rPr lang="en-US"/>
              <a:pPr>
                <a:defRPr/>
              </a:pPr>
              <a:t>‹#›</a:t>
            </a:fld>
            <a:endParaRPr lang="en-US"/>
          </a:p>
        </p:txBody>
      </p:sp>
    </p:spTree>
    <p:extLst>
      <p:ext uri="{BB962C8B-B14F-4D97-AF65-F5344CB8AC3E}">
        <p14:creationId xmlns:p14="http://schemas.microsoft.com/office/powerpoint/2010/main" val="1243309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35" indent="0">
              <a:buNone/>
              <a:defRPr sz="1200"/>
            </a:lvl2pPr>
            <a:lvl3pPr marL="914071" indent="0">
              <a:buNone/>
              <a:defRPr sz="1000"/>
            </a:lvl3pPr>
            <a:lvl4pPr marL="1371110" indent="0">
              <a:buNone/>
              <a:defRPr sz="900"/>
            </a:lvl4pPr>
            <a:lvl5pPr marL="1828146" indent="0">
              <a:buNone/>
              <a:defRPr sz="900"/>
            </a:lvl5pPr>
            <a:lvl6pPr marL="2285181" indent="0">
              <a:buNone/>
              <a:defRPr sz="900"/>
            </a:lvl6pPr>
            <a:lvl7pPr marL="2742219" indent="0">
              <a:buNone/>
              <a:defRPr sz="900"/>
            </a:lvl7pPr>
            <a:lvl8pPr marL="3199252" indent="0">
              <a:buNone/>
              <a:defRPr sz="900"/>
            </a:lvl8pPr>
            <a:lvl9pPr marL="3656291"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ea typeface="Frutiger 55 Roman"/>
              </a:defRPr>
            </a:lvl1pPr>
          </a:lstStyle>
          <a:p>
            <a:pPr>
              <a:defRPr/>
            </a:pPr>
            <a:fld id="{1B6069BD-4FB9-430A-A48D-2FCB1FD00E5F}" type="datetime1">
              <a:rPr lang="en-US"/>
              <a:pPr>
                <a:defRPr/>
              </a:pPr>
              <a:t>8/22/2016</a:t>
            </a:fld>
            <a:endParaRPr lang="en-US"/>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ea typeface="Frutiger 55 Roman"/>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AB3649F-D905-40AD-9C89-9C8252521C3D}" type="slidenum">
              <a:rPr lang="en-US"/>
              <a:pPr>
                <a:defRPr/>
              </a:pPr>
              <a:t>‹#›</a:t>
            </a:fld>
            <a:endParaRPr lang="en-US"/>
          </a:p>
        </p:txBody>
      </p:sp>
    </p:spTree>
    <p:extLst>
      <p:ext uri="{BB962C8B-B14F-4D97-AF65-F5344CB8AC3E}">
        <p14:creationId xmlns:p14="http://schemas.microsoft.com/office/powerpoint/2010/main" val="1885755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ea typeface="Frutiger 55 Roman"/>
              </a:defRPr>
            </a:lvl1pPr>
          </a:lstStyle>
          <a:p>
            <a:pPr>
              <a:defRPr/>
            </a:pPr>
            <a:fld id="{BA374B5D-5C3B-42EF-AA00-2DE319521D29}" type="datetime1">
              <a:rPr lang="en-US"/>
              <a:pPr>
                <a:defRPr/>
              </a:pPr>
              <a:t>8/22/2016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EC091F0-F5B4-4C4F-A9AC-A9DD8DFFF703}" type="slidenum">
              <a:rPr lang="en-US"/>
              <a:pPr>
                <a:defRPr/>
              </a:pPr>
              <a:t>‹#›</a:t>
            </a:fld>
            <a:endParaRPr lang="en-US"/>
          </a:p>
        </p:txBody>
      </p:sp>
    </p:spTree>
    <p:extLst>
      <p:ext uri="{BB962C8B-B14F-4D97-AF65-F5344CB8AC3E}">
        <p14:creationId xmlns:p14="http://schemas.microsoft.com/office/powerpoint/2010/main" val="3290154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35" indent="0" algn="ctr">
              <a:buNone/>
              <a:defRPr>
                <a:solidFill>
                  <a:schemeClr val="tx1">
                    <a:tint val="75000"/>
                  </a:schemeClr>
                </a:solidFill>
              </a:defRPr>
            </a:lvl2pPr>
            <a:lvl3pPr marL="914071" indent="0" algn="ctr">
              <a:buNone/>
              <a:defRPr>
                <a:solidFill>
                  <a:schemeClr val="tx1">
                    <a:tint val="75000"/>
                  </a:schemeClr>
                </a:solidFill>
              </a:defRPr>
            </a:lvl3pPr>
            <a:lvl4pPr marL="1371110" indent="0" algn="ctr">
              <a:buNone/>
              <a:defRPr>
                <a:solidFill>
                  <a:schemeClr val="tx1">
                    <a:tint val="75000"/>
                  </a:schemeClr>
                </a:solidFill>
              </a:defRPr>
            </a:lvl4pPr>
            <a:lvl5pPr marL="1828146" indent="0" algn="ctr">
              <a:buNone/>
              <a:defRPr>
                <a:solidFill>
                  <a:schemeClr val="tx1">
                    <a:tint val="75000"/>
                  </a:schemeClr>
                </a:solidFill>
              </a:defRPr>
            </a:lvl5pPr>
            <a:lvl6pPr marL="2285181" indent="0" algn="ctr">
              <a:buNone/>
              <a:defRPr>
                <a:solidFill>
                  <a:schemeClr val="tx1">
                    <a:tint val="75000"/>
                  </a:schemeClr>
                </a:solidFill>
              </a:defRPr>
            </a:lvl6pPr>
            <a:lvl7pPr marL="2742219" indent="0" algn="ctr">
              <a:buNone/>
              <a:defRPr>
                <a:solidFill>
                  <a:schemeClr val="tx1">
                    <a:tint val="75000"/>
                  </a:schemeClr>
                </a:solidFill>
              </a:defRPr>
            </a:lvl7pPr>
            <a:lvl8pPr marL="3199252" indent="0" algn="ctr">
              <a:buNone/>
              <a:defRPr>
                <a:solidFill>
                  <a:schemeClr val="tx1">
                    <a:tint val="75000"/>
                  </a:schemeClr>
                </a:solidFill>
              </a:defRPr>
            </a:lvl8pPr>
            <a:lvl9pPr marL="365629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ea typeface="Frutiger 55 Roman"/>
              </a:defRPr>
            </a:lvl1pPr>
          </a:lstStyle>
          <a:p>
            <a:pPr>
              <a:defRPr/>
            </a:pPr>
            <a:fld id="{29225358-8D32-486E-BA71-7DAA69331708}" type="datetime1">
              <a:rPr lang="en-US"/>
              <a:pPr>
                <a:defRPr/>
              </a:pPr>
              <a:t>8/22/2016</a:t>
            </a:fld>
            <a:endParaRPr lang="en-US"/>
          </a:p>
        </p:txBody>
      </p:sp>
      <p:sp>
        <p:nvSpPr>
          <p:cNvPr id="5"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0C29FF6-BF83-4C5C-A4DF-2C3A02984CD4}" type="slidenum">
              <a:rPr lang="en-US"/>
              <a:pPr>
                <a:defRPr/>
              </a:pPr>
              <a:t>‹#›</a:t>
            </a:fld>
            <a:endParaRPr lang="en-US"/>
          </a:p>
        </p:txBody>
      </p:sp>
    </p:spTree>
    <p:extLst>
      <p:ext uri="{BB962C8B-B14F-4D97-AF65-F5344CB8AC3E}">
        <p14:creationId xmlns:p14="http://schemas.microsoft.com/office/powerpoint/2010/main" val="2107726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Frutiger 55 Roman"/>
              </a:defRPr>
            </a:lvl1pPr>
          </a:lstStyle>
          <a:p>
            <a:pPr>
              <a:defRPr/>
            </a:pPr>
            <a:fld id="{BA374B5D-5C3B-42EF-AA00-2DE319521D29}" type="datetime1">
              <a:rPr lang="en-US"/>
              <a:pPr>
                <a:defRPr/>
              </a:pPr>
              <a:t>8/22/2016</a:t>
            </a:fld>
            <a:endParaRPr lang="en-US"/>
          </a:p>
        </p:txBody>
      </p:sp>
      <p:sp>
        <p:nvSpPr>
          <p:cNvPr id="5"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EC091F0-F5B4-4C4F-A9AC-A9DD8DFFF703}" type="slidenum">
              <a:rPr lang="en-US"/>
              <a:pPr>
                <a:defRPr/>
              </a:pPr>
              <a:t>‹#›</a:t>
            </a:fld>
            <a:endParaRPr lang="en-US"/>
          </a:p>
        </p:txBody>
      </p:sp>
    </p:spTree>
    <p:extLst>
      <p:ext uri="{BB962C8B-B14F-4D97-AF65-F5344CB8AC3E}">
        <p14:creationId xmlns:p14="http://schemas.microsoft.com/office/powerpoint/2010/main" val="3878933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7035" indent="0">
              <a:buNone/>
              <a:defRPr sz="1800">
                <a:solidFill>
                  <a:schemeClr val="tx1">
                    <a:tint val="75000"/>
                  </a:schemeClr>
                </a:solidFill>
              </a:defRPr>
            </a:lvl2pPr>
            <a:lvl3pPr marL="914071" indent="0">
              <a:buNone/>
              <a:defRPr sz="1600">
                <a:solidFill>
                  <a:schemeClr val="tx1">
                    <a:tint val="75000"/>
                  </a:schemeClr>
                </a:solidFill>
              </a:defRPr>
            </a:lvl3pPr>
            <a:lvl4pPr marL="1371110" indent="0">
              <a:buNone/>
              <a:defRPr sz="1400">
                <a:solidFill>
                  <a:schemeClr val="tx1">
                    <a:tint val="75000"/>
                  </a:schemeClr>
                </a:solidFill>
              </a:defRPr>
            </a:lvl4pPr>
            <a:lvl5pPr marL="1828146" indent="0">
              <a:buNone/>
              <a:defRPr sz="1400">
                <a:solidFill>
                  <a:schemeClr val="tx1">
                    <a:tint val="75000"/>
                  </a:schemeClr>
                </a:solidFill>
              </a:defRPr>
            </a:lvl5pPr>
            <a:lvl6pPr marL="2285181" indent="0">
              <a:buNone/>
              <a:defRPr sz="1400">
                <a:solidFill>
                  <a:schemeClr val="tx1">
                    <a:tint val="75000"/>
                  </a:schemeClr>
                </a:solidFill>
              </a:defRPr>
            </a:lvl6pPr>
            <a:lvl7pPr marL="2742219" indent="0">
              <a:buNone/>
              <a:defRPr sz="1400">
                <a:solidFill>
                  <a:schemeClr val="tx1">
                    <a:tint val="75000"/>
                  </a:schemeClr>
                </a:solidFill>
              </a:defRPr>
            </a:lvl7pPr>
            <a:lvl8pPr marL="3199252" indent="0">
              <a:buNone/>
              <a:defRPr sz="1400">
                <a:solidFill>
                  <a:schemeClr val="tx1">
                    <a:tint val="75000"/>
                  </a:schemeClr>
                </a:solidFill>
              </a:defRPr>
            </a:lvl8pPr>
            <a:lvl9pPr marL="365629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ea typeface="Frutiger 55 Roman"/>
              </a:defRPr>
            </a:lvl1pPr>
          </a:lstStyle>
          <a:p>
            <a:pPr>
              <a:defRPr/>
            </a:pPr>
            <a:fld id="{ADB8A94E-A9EE-463E-9C12-14E8C42A1695}" type="datetime1">
              <a:rPr lang="en-US"/>
              <a:pPr>
                <a:defRPr/>
              </a:pPr>
              <a:t>8/22/2016</a:t>
            </a:fld>
            <a:endParaRPr lang="en-US"/>
          </a:p>
        </p:txBody>
      </p:sp>
      <p:sp>
        <p:nvSpPr>
          <p:cNvPr id="5"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72864DD-AF9A-4095-A082-0D9A5F8CA4C8}" type="slidenum">
              <a:rPr lang="en-US"/>
              <a:pPr>
                <a:defRPr/>
              </a:pPr>
              <a:t>‹#›</a:t>
            </a:fld>
            <a:endParaRPr lang="en-US"/>
          </a:p>
        </p:txBody>
      </p:sp>
    </p:spTree>
    <p:extLst>
      <p:ext uri="{BB962C8B-B14F-4D97-AF65-F5344CB8AC3E}">
        <p14:creationId xmlns:p14="http://schemas.microsoft.com/office/powerpoint/2010/main" val="163987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ea typeface="Frutiger 55 Roman"/>
              </a:defRPr>
            </a:lvl1pPr>
          </a:lstStyle>
          <a:p>
            <a:pPr>
              <a:defRPr/>
            </a:pPr>
            <a:fld id="{74204D54-1ADE-492E-AFE6-9A5927438AED}" type="datetime1">
              <a:rPr lang="en-US"/>
              <a:pPr>
                <a:defRPr/>
              </a:pPr>
              <a:t>8/22/2016</a:t>
            </a:fld>
            <a:endParaRPr lang="en-US"/>
          </a:p>
        </p:txBody>
      </p:sp>
      <p:sp>
        <p:nvSpPr>
          <p:cNvPr id="6"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488DED4-B5BD-415A-AF8C-BB6AFE8BF0FA}" type="slidenum">
              <a:rPr lang="en-US"/>
              <a:pPr>
                <a:defRPr/>
              </a:pPr>
              <a:t>‹#›</a:t>
            </a:fld>
            <a:endParaRPr lang="en-US"/>
          </a:p>
        </p:txBody>
      </p:sp>
    </p:spTree>
    <p:extLst>
      <p:ext uri="{BB962C8B-B14F-4D97-AF65-F5344CB8AC3E}">
        <p14:creationId xmlns:p14="http://schemas.microsoft.com/office/powerpoint/2010/main" val="2607192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35" indent="0">
              <a:buNone/>
              <a:defRPr sz="2000" b="1"/>
            </a:lvl2pPr>
            <a:lvl3pPr marL="914071" indent="0">
              <a:buNone/>
              <a:defRPr sz="1800" b="1"/>
            </a:lvl3pPr>
            <a:lvl4pPr marL="1371110" indent="0">
              <a:buNone/>
              <a:defRPr sz="1600" b="1"/>
            </a:lvl4pPr>
            <a:lvl5pPr marL="1828146" indent="0">
              <a:buNone/>
              <a:defRPr sz="1600" b="1"/>
            </a:lvl5pPr>
            <a:lvl6pPr marL="2285181" indent="0">
              <a:buNone/>
              <a:defRPr sz="1600" b="1"/>
            </a:lvl6pPr>
            <a:lvl7pPr marL="2742219" indent="0">
              <a:buNone/>
              <a:defRPr sz="1600" b="1"/>
            </a:lvl7pPr>
            <a:lvl8pPr marL="3199252" indent="0">
              <a:buNone/>
              <a:defRPr sz="1600" b="1"/>
            </a:lvl8pPr>
            <a:lvl9pPr marL="365629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35" indent="0">
              <a:buNone/>
              <a:defRPr sz="2000" b="1"/>
            </a:lvl2pPr>
            <a:lvl3pPr marL="914071" indent="0">
              <a:buNone/>
              <a:defRPr sz="1800" b="1"/>
            </a:lvl3pPr>
            <a:lvl4pPr marL="1371110" indent="0">
              <a:buNone/>
              <a:defRPr sz="1600" b="1"/>
            </a:lvl4pPr>
            <a:lvl5pPr marL="1828146" indent="0">
              <a:buNone/>
              <a:defRPr sz="1600" b="1"/>
            </a:lvl5pPr>
            <a:lvl6pPr marL="2285181" indent="0">
              <a:buNone/>
              <a:defRPr sz="1600" b="1"/>
            </a:lvl6pPr>
            <a:lvl7pPr marL="2742219" indent="0">
              <a:buNone/>
              <a:defRPr sz="1600" b="1"/>
            </a:lvl7pPr>
            <a:lvl8pPr marL="3199252" indent="0">
              <a:buNone/>
              <a:defRPr sz="1600" b="1"/>
            </a:lvl8pPr>
            <a:lvl9pPr marL="365629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ea typeface="Frutiger 55 Roman"/>
              </a:defRPr>
            </a:lvl1pPr>
          </a:lstStyle>
          <a:p>
            <a:pPr>
              <a:defRPr/>
            </a:pPr>
            <a:fld id="{8D02E108-4C35-4C52-ABE3-C46479F8373C}" type="datetime1">
              <a:rPr lang="en-US"/>
              <a:pPr>
                <a:defRPr/>
              </a:pPr>
              <a:t>8/22/2016</a:t>
            </a:fld>
            <a:endParaRPr lang="en-US"/>
          </a:p>
        </p:txBody>
      </p:sp>
      <p:sp>
        <p:nvSpPr>
          <p:cNvPr id="8"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D2783F6-2C3B-4332-B06A-DAB53BA9033A}" type="slidenum">
              <a:rPr lang="en-US"/>
              <a:pPr>
                <a:defRPr/>
              </a:pPr>
              <a:t>‹#›</a:t>
            </a:fld>
            <a:endParaRPr lang="en-US"/>
          </a:p>
        </p:txBody>
      </p:sp>
    </p:spTree>
    <p:extLst>
      <p:ext uri="{BB962C8B-B14F-4D97-AF65-F5344CB8AC3E}">
        <p14:creationId xmlns:p14="http://schemas.microsoft.com/office/powerpoint/2010/main" val="2523701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2_Default">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r>
              <a:rPr/>
              <a:t>Click to edit Master title style</a:t>
            </a:r>
          </a:p>
        </p:txBody>
      </p:sp>
      <p:sp>
        <p:nvSpPr>
          <p:cNvPr id="22" name="Shape 22"/>
          <p:cNvSpPr>
            <a:spLocks noGrp="1"/>
          </p:cNvSpPr>
          <p:nvPr>
            <p:ph type="body" idx="1"/>
          </p:nvPr>
        </p:nvSpPr>
        <p:spPr>
          <a:prstGeom prst="rect">
            <a:avLst/>
          </a:prstGeo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Shape 8"/>
          <p:cNvSpPr>
            <a:spLocks noGrp="1"/>
          </p:cNvSpPr>
          <p:nvPr>
            <p:ph type="sldNum" sz="quarter" idx="10"/>
          </p:nvPr>
        </p:nvSpPr>
        <p:spPr>
          <a:ln/>
        </p:spPr>
        <p:txBody>
          <a:bodyPr/>
          <a:lstStyle>
            <a:lvl1pPr>
              <a:defRPr/>
            </a:lvl1pPr>
          </a:lstStyle>
          <a:p>
            <a:pPr>
              <a:defRPr/>
            </a:pPr>
            <a:fld id="{91C9339C-A99E-4C86-88A1-CE3AACBD9E5F}" type="slidenum">
              <a:rPr lang="en-US"/>
              <a:pPr>
                <a:defRPr/>
              </a:pPr>
              <a:t>‹#›</a:t>
            </a:fld>
            <a:endParaRPr lang="en-US"/>
          </a:p>
        </p:txBody>
      </p:sp>
    </p:spTree>
    <p:extLst>
      <p:ext uri="{BB962C8B-B14F-4D97-AF65-F5344CB8AC3E}">
        <p14:creationId xmlns:p14="http://schemas.microsoft.com/office/powerpoint/2010/main" val="257863004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ea typeface="Frutiger 55 Roman"/>
              </a:defRPr>
            </a:lvl1pPr>
          </a:lstStyle>
          <a:p>
            <a:pPr>
              <a:defRPr/>
            </a:pPr>
            <a:fld id="{EDC271ED-036E-4828-8D5F-CE37D50BE7DF}" type="datetime1">
              <a:rPr lang="en-US"/>
              <a:pPr>
                <a:defRPr/>
              </a:pPr>
              <a:t>8/22/2016</a:t>
            </a:fld>
            <a:endParaRPr lang="en-US"/>
          </a:p>
        </p:txBody>
      </p:sp>
      <p:sp>
        <p:nvSpPr>
          <p:cNvPr id="4"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407D07A-00DD-4888-BF1B-5DAC90173409}" type="slidenum">
              <a:rPr lang="en-US"/>
              <a:pPr>
                <a:defRPr/>
              </a:pPr>
              <a:t>‹#›</a:t>
            </a:fld>
            <a:endParaRPr lang="en-US"/>
          </a:p>
        </p:txBody>
      </p:sp>
    </p:spTree>
    <p:extLst>
      <p:ext uri="{BB962C8B-B14F-4D97-AF65-F5344CB8AC3E}">
        <p14:creationId xmlns:p14="http://schemas.microsoft.com/office/powerpoint/2010/main" val="2924184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ea typeface="Frutiger 55 Roman"/>
              </a:defRPr>
            </a:lvl1pPr>
          </a:lstStyle>
          <a:p>
            <a:pPr>
              <a:defRPr/>
            </a:pPr>
            <a:fld id="{EC811743-2940-4673-9CCB-FD21FB9F0ADB}" type="datetime1">
              <a:rPr lang="en-US"/>
              <a:pPr>
                <a:defRPr/>
              </a:pPr>
              <a:t>8/22/2016</a:t>
            </a:fld>
            <a:endParaRPr lang="en-US"/>
          </a:p>
        </p:txBody>
      </p:sp>
      <p:sp>
        <p:nvSpPr>
          <p:cNvPr id="3"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065F954-7BA4-46C1-8C60-481D0597C03A}" type="slidenum">
              <a:rPr lang="en-US"/>
              <a:pPr>
                <a:defRPr/>
              </a:pPr>
              <a:t>‹#›</a:t>
            </a:fld>
            <a:endParaRPr lang="en-US"/>
          </a:p>
        </p:txBody>
      </p:sp>
    </p:spTree>
    <p:extLst>
      <p:ext uri="{BB962C8B-B14F-4D97-AF65-F5344CB8AC3E}">
        <p14:creationId xmlns:p14="http://schemas.microsoft.com/office/powerpoint/2010/main" val="501263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35" indent="0">
              <a:buNone/>
              <a:defRPr sz="1200"/>
            </a:lvl2pPr>
            <a:lvl3pPr marL="914071" indent="0">
              <a:buNone/>
              <a:defRPr sz="1000"/>
            </a:lvl3pPr>
            <a:lvl4pPr marL="1371110" indent="0">
              <a:buNone/>
              <a:defRPr sz="900"/>
            </a:lvl4pPr>
            <a:lvl5pPr marL="1828146" indent="0">
              <a:buNone/>
              <a:defRPr sz="900"/>
            </a:lvl5pPr>
            <a:lvl6pPr marL="2285181" indent="0">
              <a:buNone/>
              <a:defRPr sz="900"/>
            </a:lvl6pPr>
            <a:lvl7pPr marL="2742219" indent="0">
              <a:buNone/>
              <a:defRPr sz="900"/>
            </a:lvl7pPr>
            <a:lvl8pPr marL="3199252" indent="0">
              <a:buNone/>
              <a:defRPr sz="900"/>
            </a:lvl8pPr>
            <a:lvl9pPr marL="3656291"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Frutiger 55 Roman"/>
              </a:defRPr>
            </a:lvl1pPr>
          </a:lstStyle>
          <a:p>
            <a:pPr>
              <a:defRPr/>
            </a:pPr>
            <a:fld id="{705C80ED-0C0A-44B2-9807-9C5DBC91E2C2}" type="datetime1">
              <a:rPr lang="en-US"/>
              <a:pPr>
                <a:defRPr/>
              </a:pPr>
              <a:t>8/22/2016</a:t>
            </a:fld>
            <a:endParaRPr lang="en-US"/>
          </a:p>
        </p:txBody>
      </p:sp>
      <p:sp>
        <p:nvSpPr>
          <p:cNvPr id="6"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E69E71E-83A8-4D44-AC09-9C3EB5A7A69C}" type="slidenum">
              <a:rPr lang="en-US"/>
              <a:pPr>
                <a:defRPr/>
              </a:pPr>
              <a:t>‹#›</a:t>
            </a:fld>
            <a:endParaRPr lang="en-US"/>
          </a:p>
        </p:txBody>
      </p:sp>
    </p:spTree>
    <p:extLst>
      <p:ext uri="{BB962C8B-B14F-4D97-AF65-F5344CB8AC3E}">
        <p14:creationId xmlns:p14="http://schemas.microsoft.com/office/powerpoint/2010/main" val="40706008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035" indent="0">
              <a:buNone/>
              <a:defRPr sz="2800"/>
            </a:lvl2pPr>
            <a:lvl3pPr marL="914071" indent="0">
              <a:buNone/>
              <a:defRPr sz="2400"/>
            </a:lvl3pPr>
            <a:lvl4pPr marL="1371110" indent="0">
              <a:buNone/>
              <a:defRPr sz="2000"/>
            </a:lvl4pPr>
            <a:lvl5pPr marL="1828146" indent="0">
              <a:buNone/>
              <a:defRPr sz="2000"/>
            </a:lvl5pPr>
            <a:lvl6pPr marL="2285181" indent="0">
              <a:buNone/>
              <a:defRPr sz="2000"/>
            </a:lvl6pPr>
            <a:lvl7pPr marL="2742219" indent="0">
              <a:buNone/>
              <a:defRPr sz="2000"/>
            </a:lvl7pPr>
            <a:lvl8pPr marL="3199252" indent="0">
              <a:buNone/>
              <a:defRPr sz="2000"/>
            </a:lvl8pPr>
            <a:lvl9pPr marL="365629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35" indent="0">
              <a:buNone/>
              <a:defRPr sz="1200"/>
            </a:lvl2pPr>
            <a:lvl3pPr marL="914071" indent="0">
              <a:buNone/>
              <a:defRPr sz="1000"/>
            </a:lvl3pPr>
            <a:lvl4pPr marL="1371110" indent="0">
              <a:buNone/>
              <a:defRPr sz="900"/>
            </a:lvl4pPr>
            <a:lvl5pPr marL="1828146" indent="0">
              <a:buNone/>
              <a:defRPr sz="900"/>
            </a:lvl5pPr>
            <a:lvl6pPr marL="2285181" indent="0">
              <a:buNone/>
              <a:defRPr sz="900"/>
            </a:lvl6pPr>
            <a:lvl7pPr marL="2742219" indent="0">
              <a:buNone/>
              <a:defRPr sz="900"/>
            </a:lvl7pPr>
            <a:lvl8pPr marL="3199252" indent="0">
              <a:buNone/>
              <a:defRPr sz="900"/>
            </a:lvl8pPr>
            <a:lvl9pPr marL="3656291"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Frutiger 55 Roman"/>
              </a:defRPr>
            </a:lvl1pPr>
          </a:lstStyle>
          <a:p>
            <a:pPr>
              <a:defRPr/>
            </a:pPr>
            <a:fld id="{F6CC5745-24AB-4FC5-B4F0-7E96EE7F8DF0}" type="datetime1">
              <a:rPr lang="en-US"/>
              <a:pPr>
                <a:defRPr/>
              </a:pPr>
              <a:t>8/22/2016</a:t>
            </a:fld>
            <a:endParaRPr lang="en-US"/>
          </a:p>
        </p:txBody>
      </p:sp>
      <p:sp>
        <p:nvSpPr>
          <p:cNvPr id="6"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0099D5F-ACC9-4E70-B940-894A0BB4E284}" type="slidenum">
              <a:rPr lang="en-US"/>
              <a:pPr>
                <a:defRPr/>
              </a:pPr>
              <a:t>‹#›</a:t>
            </a:fld>
            <a:endParaRPr lang="en-US"/>
          </a:p>
        </p:txBody>
      </p:sp>
    </p:spTree>
    <p:extLst>
      <p:ext uri="{BB962C8B-B14F-4D97-AF65-F5344CB8AC3E}">
        <p14:creationId xmlns:p14="http://schemas.microsoft.com/office/powerpoint/2010/main" val="25972187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Frutiger 55 Roman"/>
              </a:defRPr>
            </a:lvl1pPr>
          </a:lstStyle>
          <a:p>
            <a:pPr>
              <a:defRPr/>
            </a:pPr>
            <a:fld id="{A81E0476-FDB8-4A79-AEE1-7D58C81D8E3E}" type="datetime1">
              <a:rPr lang="en-US"/>
              <a:pPr>
                <a:defRPr/>
              </a:pPr>
              <a:t>8/22/2016</a:t>
            </a:fld>
            <a:endParaRPr lang="en-US"/>
          </a:p>
        </p:txBody>
      </p:sp>
      <p:sp>
        <p:nvSpPr>
          <p:cNvPr id="5"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601CB1F-5EDA-427C-B562-6C22AC24171A}" type="slidenum">
              <a:rPr lang="en-US"/>
              <a:pPr>
                <a:defRPr/>
              </a:pPr>
              <a:t>‹#›</a:t>
            </a:fld>
            <a:endParaRPr lang="en-US"/>
          </a:p>
        </p:txBody>
      </p:sp>
    </p:spTree>
    <p:extLst>
      <p:ext uri="{BB962C8B-B14F-4D97-AF65-F5344CB8AC3E}">
        <p14:creationId xmlns:p14="http://schemas.microsoft.com/office/powerpoint/2010/main" val="2658384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Frutiger 55 Roman"/>
              </a:defRPr>
            </a:lvl1pPr>
          </a:lstStyle>
          <a:p>
            <a:pPr>
              <a:defRPr/>
            </a:pPr>
            <a:fld id="{38B00581-A18C-4163-BE8C-B11EBAFDADC9}" type="datetime1">
              <a:rPr lang="en-US"/>
              <a:pPr>
                <a:defRPr/>
              </a:pPr>
              <a:t>8/22/2016</a:t>
            </a:fld>
            <a:endParaRPr lang="en-US"/>
          </a:p>
        </p:txBody>
      </p:sp>
      <p:sp>
        <p:nvSpPr>
          <p:cNvPr id="5"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FA477D1-2A38-4CBE-9F63-07CF2D57DD07}" type="slidenum">
              <a:rPr lang="en-US"/>
              <a:pPr>
                <a:defRPr/>
              </a:pPr>
              <a:t>‹#›</a:t>
            </a:fld>
            <a:endParaRPr lang="en-US"/>
          </a:p>
        </p:txBody>
      </p:sp>
    </p:spTree>
    <p:extLst>
      <p:ext uri="{BB962C8B-B14F-4D97-AF65-F5344CB8AC3E}">
        <p14:creationId xmlns:p14="http://schemas.microsoft.com/office/powerpoint/2010/main" val="26629596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 name="Pantone2_putih.png" descr="Pantone2_puti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42672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hape 16"/>
          <p:cNvSpPr>
            <a:spLocks noGrp="1"/>
          </p:cNvSpPr>
          <p:nvPr>
            <p:ph type="sldNum" sz="quarter" idx="10"/>
          </p:nvPr>
        </p:nvSpPr>
        <p:spPr>
          <a:xfrm>
            <a:off x="457200" y="6381750"/>
            <a:ext cx="2133600" cy="307975"/>
          </a:xfrm>
        </p:spPr>
        <p:txBody>
          <a:bodyPr/>
          <a:lstStyle>
            <a:lvl1pPr algn="l">
              <a:defRPr>
                <a:latin typeface="Arial" pitchFamily="34" charset="0"/>
              </a:defRPr>
            </a:lvl1pPr>
          </a:lstStyle>
          <a:p>
            <a:pPr>
              <a:defRPr/>
            </a:pPr>
            <a:fld id="{6567818C-D084-49B0-9259-D4324AC41D67}" type="slidenum">
              <a:rPr lang="en-US"/>
              <a:pPr>
                <a:defRPr/>
              </a:pPr>
              <a:t>‹#›</a:t>
            </a:fld>
            <a:endParaRPr lang="en-US"/>
          </a:p>
        </p:txBody>
      </p:sp>
    </p:spTree>
    <p:extLst>
      <p:ext uri="{BB962C8B-B14F-4D97-AF65-F5344CB8AC3E}">
        <p14:creationId xmlns:p14="http://schemas.microsoft.com/office/powerpoint/2010/main" val="47288564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034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35" indent="0" algn="ctr">
              <a:buNone/>
              <a:defRPr>
                <a:solidFill>
                  <a:schemeClr val="tx1">
                    <a:tint val="75000"/>
                  </a:schemeClr>
                </a:solidFill>
              </a:defRPr>
            </a:lvl2pPr>
            <a:lvl3pPr marL="914071" indent="0" algn="ctr">
              <a:buNone/>
              <a:defRPr>
                <a:solidFill>
                  <a:schemeClr val="tx1">
                    <a:tint val="75000"/>
                  </a:schemeClr>
                </a:solidFill>
              </a:defRPr>
            </a:lvl3pPr>
            <a:lvl4pPr marL="1371110" indent="0" algn="ctr">
              <a:buNone/>
              <a:defRPr>
                <a:solidFill>
                  <a:schemeClr val="tx1">
                    <a:tint val="75000"/>
                  </a:schemeClr>
                </a:solidFill>
              </a:defRPr>
            </a:lvl4pPr>
            <a:lvl5pPr marL="1828146" indent="0" algn="ctr">
              <a:buNone/>
              <a:defRPr>
                <a:solidFill>
                  <a:schemeClr val="tx1">
                    <a:tint val="75000"/>
                  </a:schemeClr>
                </a:solidFill>
              </a:defRPr>
            </a:lvl5pPr>
            <a:lvl6pPr marL="2285181" indent="0" algn="ctr">
              <a:buNone/>
              <a:defRPr>
                <a:solidFill>
                  <a:schemeClr val="tx1">
                    <a:tint val="75000"/>
                  </a:schemeClr>
                </a:solidFill>
              </a:defRPr>
            </a:lvl6pPr>
            <a:lvl7pPr marL="2742219" indent="0" algn="ctr">
              <a:buNone/>
              <a:defRPr>
                <a:solidFill>
                  <a:schemeClr val="tx1">
                    <a:tint val="75000"/>
                  </a:schemeClr>
                </a:solidFill>
              </a:defRPr>
            </a:lvl7pPr>
            <a:lvl8pPr marL="3199252" indent="0" algn="ctr">
              <a:buNone/>
              <a:defRPr>
                <a:solidFill>
                  <a:schemeClr val="tx1">
                    <a:tint val="75000"/>
                  </a:schemeClr>
                </a:solidFill>
              </a:defRPr>
            </a:lvl8pPr>
            <a:lvl9pPr marL="365629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ea typeface="Frutiger 55 Roman"/>
              </a:defRPr>
            </a:lvl1pPr>
          </a:lstStyle>
          <a:p>
            <a:pPr>
              <a:defRPr/>
            </a:pPr>
            <a:fld id="{64C1B9D4-7FB4-49BD-AD1C-8CD3C5BDF4F3}" type="datetime1">
              <a:rPr lang="en-US"/>
              <a:pPr>
                <a:defRPr/>
              </a:pPr>
              <a:t>8/22/2016</a:t>
            </a:fld>
            <a:endParaRPr lang="en-US"/>
          </a:p>
        </p:txBody>
      </p:sp>
      <p:sp>
        <p:nvSpPr>
          <p:cNvPr id="5"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413F67-D428-4BBF-B510-CD75891178A6}" type="slidenum">
              <a:rPr lang="en-US"/>
              <a:pPr>
                <a:defRPr/>
              </a:pPr>
              <a:t>‹#›</a:t>
            </a:fld>
            <a:endParaRPr lang="en-US"/>
          </a:p>
        </p:txBody>
      </p:sp>
    </p:spTree>
    <p:extLst>
      <p:ext uri="{BB962C8B-B14F-4D97-AF65-F5344CB8AC3E}">
        <p14:creationId xmlns:p14="http://schemas.microsoft.com/office/powerpoint/2010/main" val="359196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Frutiger 55 Roman"/>
              </a:defRPr>
            </a:lvl1pPr>
          </a:lstStyle>
          <a:p>
            <a:pPr>
              <a:defRPr/>
            </a:pPr>
            <a:fld id="{CAC9EEFF-8252-4B3F-A070-C5E72E53E545}" type="datetime1">
              <a:rPr lang="en-US"/>
              <a:pPr>
                <a:defRPr/>
              </a:pPr>
              <a:t>8/22/2016</a:t>
            </a:fld>
            <a:endParaRPr lang="en-US"/>
          </a:p>
        </p:txBody>
      </p:sp>
      <p:sp>
        <p:nvSpPr>
          <p:cNvPr id="5"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99372CB-4B70-4392-9DE5-01B8C440F122}" type="slidenum">
              <a:rPr lang="en-US"/>
              <a:pPr>
                <a:defRPr/>
              </a:pPr>
              <a:t>‹#›</a:t>
            </a:fld>
            <a:endParaRPr lang="en-US"/>
          </a:p>
        </p:txBody>
      </p:sp>
    </p:spTree>
    <p:extLst>
      <p:ext uri="{BB962C8B-B14F-4D97-AF65-F5344CB8AC3E}">
        <p14:creationId xmlns:p14="http://schemas.microsoft.com/office/powerpoint/2010/main" val="2428596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Default">
    <p:spTree>
      <p:nvGrpSpPr>
        <p:cNvPr id="1" name=""/>
        <p:cNvGrpSpPr/>
        <p:nvPr/>
      </p:nvGrpSpPr>
      <p:grpSpPr>
        <a:xfrm>
          <a:off x="0" y="0"/>
          <a:ext cx="0" cy="0"/>
          <a:chOff x="0" y="0"/>
          <a:chExt cx="0" cy="0"/>
        </a:xfrm>
      </p:grpSpPr>
      <p:sp>
        <p:nvSpPr>
          <p:cNvPr id="25" name="Shape 25"/>
          <p:cNvSpPr>
            <a:spLocks noGrp="1"/>
          </p:cNvSpPr>
          <p:nvPr>
            <p:ph type="title"/>
          </p:nvPr>
        </p:nvSpPr>
        <p:spPr>
          <a:prstGeom prst="rect">
            <a:avLst/>
          </a:prstGeom>
        </p:spPr>
        <p:txBody>
          <a:bodyPr/>
          <a:lstStyle/>
          <a:p>
            <a:pPr lvl="0"/>
            <a:r>
              <a:rPr/>
              <a:t>Click to edit Master title style</a:t>
            </a:r>
          </a:p>
        </p:txBody>
      </p:sp>
      <p:sp>
        <p:nvSpPr>
          <p:cNvPr id="26" name="Shape 26"/>
          <p:cNvSpPr>
            <a:spLocks noGrp="1"/>
          </p:cNvSpPr>
          <p:nvPr>
            <p:ph type="body" idx="1"/>
          </p:nvPr>
        </p:nvSpPr>
        <p:spPr>
          <a:prstGeom prst="rect">
            <a:avLst/>
          </a:prstGeo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Shape 8"/>
          <p:cNvSpPr>
            <a:spLocks noGrp="1"/>
          </p:cNvSpPr>
          <p:nvPr>
            <p:ph type="sldNum" sz="quarter" idx="10"/>
          </p:nvPr>
        </p:nvSpPr>
        <p:spPr>
          <a:ln/>
        </p:spPr>
        <p:txBody>
          <a:bodyPr/>
          <a:lstStyle>
            <a:lvl1pPr>
              <a:defRPr/>
            </a:lvl1pPr>
          </a:lstStyle>
          <a:p>
            <a:pPr>
              <a:defRPr/>
            </a:pPr>
            <a:fld id="{100DDE29-DA07-41DB-8D97-F1EA50F009A8}" type="slidenum">
              <a:rPr lang="en-US"/>
              <a:pPr>
                <a:defRPr/>
              </a:pPr>
              <a:t>‹#›</a:t>
            </a:fld>
            <a:endParaRPr lang="en-US"/>
          </a:p>
        </p:txBody>
      </p:sp>
    </p:spTree>
    <p:extLst>
      <p:ext uri="{BB962C8B-B14F-4D97-AF65-F5344CB8AC3E}">
        <p14:creationId xmlns:p14="http://schemas.microsoft.com/office/powerpoint/2010/main" val="256576635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7035" indent="0">
              <a:buNone/>
              <a:defRPr sz="1800">
                <a:solidFill>
                  <a:schemeClr val="tx1">
                    <a:tint val="75000"/>
                  </a:schemeClr>
                </a:solidFill>
              </a:defRPr>
            </a:lvl2pPr>
            <a:lvl3pPr marL="914071" indent="0">
              <a:buNone/>
              <a:defRPr sz="1600">
                <a:solidFill>
                  <a:schemeClr val="tx1">
                    <a:tint val="75000"/>
                  </a:schemeClr>
                </a:solidFill>
              </a:defRPr>
            </a:lvl3pPr>
            <a:lvl4pPr marL="1371110" indent="0">
              <a:buNone/>
              <a:defRPr sz="1400">
                <a:solidFill>
                  <a:schemeClr val="tx1">
                    <a:tint val="75000"/>
                  </a:schemeClr>
                </a:solidFill>
              </a:defRPr>
            </a:lvl4pPr>
            <a:lvl5pPr marL="1828146" indent="0">
              <a:buNone/>
              <a:defRPr sz="1400">
                <a:solidFill>
                  <a:schemeClr val="tx1">
                    <a:tint val="75000"/>
                  </a:schemeClr>
                </a:solidFill>
              </a:defRPr>
            </a:lvl5pPr>
            <a:lvl6pPr marL="2285181" indent="0">
              <a:buNone/>
              <a:defRPr sz="1400">
                <a:solidFill>
                  <a:schemeClr val="tx1">
                    <a:tint val="75000"/>
                  </a:schemeClr>
                </a:solidFill>
              </a:defRPr>
            </a:lvl6pPr>
            <a:lvl7pPr marL="2742219" indent="0">
              <a:buNone/>
              <a:defRPr sz="1400">
                <a:solidFill>
                  <a:schemeClr val="tx1">
                    <a:tint val="75000"/>
                  </a:schemeClr>
                </a:solidFill>
              </a:defRPr>
            </a:lvl7pPr>
            <a:lvl8pPr marL="3199252" indent="0">
              <a:buNone/>
              <a:defRPr sz="1400">
                <a:solidFill>
                  <a:schemeClr val="tx1">
                    <a:tint val="75000"/>
                  </a:schemeClr>
                </a:solidFill>
              </a:defRPr>
            </a:lvl8pPr>
            <a:lvl9pPr marL="365629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ea typeface="Frutiger 55 Roman"/>
              </a:defRPr>
            </a:lvl1pPr>
          </a:lstStyle>
          <a:p>
            <a:pPr>
              <a:defRPr/>
            </a:pPr>
            <a:fld id="{FA56753C-1B83-4344-8CB9-B73B9CB9E806}" type="datetime1">
              <a:rPr lang="en-US"/>
              <a:pPr>
                <a:defRPr/>
              </a:pPr>
              <a:t>8/22/2016</a:t>
            </a:fld>
            <a:endParaRPr lang="en-US"/>
          </a:p>
        </p:txBody>
      </p:sp>
      <p:sp>
        <p:nvSpPr>
          <p:cNvPr id="5"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490D6E-0449-4E3B-86F5-A9DD5CE68102}" type="slidenum">
              <a:rPr lang="en-US"/>
              <a:pPr>
                <a:defRPr/>
              </a:pPr>
              <a:t>‹#›</a:t>
            </a:fld>
            <a:endParaRPr lang="en-US"/>
          </a:p>
        </p:txBody>
      </p:sp>
    </p:spTree>
    <p:extLst>
      <p:ext uri="{BB962C8B-B14F-4D97-AF65-F5344CB8AC3E}">
        <p14:creationId xmlns:p14="http://schemas.microsoft.com/office/powerpoint/2010/main" val="1617619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ea typeface="Frutiger 55 Roman"/>
              </a:defRPr>
            </a:lvl1pPr>
          </a:lstStyle>
          <a:p>
            <a:pPr>
              <a:defRPr/>
            </a:pPr>
            <a:fld id="{B1A89D62-7D9F-4C79-AF6C-81662328F13A}" type="datetime1">
              <a:rPr lang="en-US"/>
              <a:pPr>
                <a:defRPr/>
              </a:pPr>
              <a:t>8/22/2016</a:t>
            </a:fld>
            <a:endParaRPr lang="en-US"/>
          </a:p>
        </p:txBody>
      </p:sp>
      <p:sp>
        <p:nvSpPr>
          <p:cNvPr id="6"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E2F220A-2AB6-4159-8305-6253F5339263}" type="slidenum">
              <a:rPr lang="en-US"/>
              <a:pPr>
                <a:defRPr/>
              </a:pPr>
              <a:t>‹#›</a:t>
            </a:fld>
            <a:endParaRPr lang="en-US"/>
          </a:p>
        </p:txBody>
      </p:sp>
    </p:spTree>
    <p:extLst>
      <p:ext uri="{BB962C8B-B14F-4D97-AF65-F5344CB8AC3E}">
        <p14:creationId xmlns:p14="http://schemas.microsoft.com/office/powerpoint/2010/main" val="42916048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35" indent="0">
              <a:buNone/>
              <a:defRPr sz="2000" b="1"/>
            </a:lvl2pPr>
            <a:lvl3pPr marL="914071" indent="0">
              <a:buNone/>
              <a:defRPr sz="1800" b="1"/>
            </a:lvl3pPr>
            <a:lvl4pPr marL="1371110" indent="0">
              <a:buNone/>
              <a:defRPr sz="1600" b="1"/>
            </a:lvl4pPr>
            <a:lvl5pPr marL="1828146" indent="0">
              <a:buNone/>
              <a:defRPr sz="1600" b="1"/>
            </a:lvl5pPr>
            <a:lvl6pPr marL="2285181" indent="0">
              <a:buNone/>
              <a:defRPr sz="1600" b="1"/>
            </a:lvl6pPr>
            <a:lvl7pPr marL="2742219" indent="0">
              <a:buNone/>
              <a:defRPr sz="1600" b="1"/>
            </a:lvl7pPr>
            <a:lvl8pPr marL="3199252" indent="0">
              <a:buNone/>
              <a:defRPr sz="1600" b="1"/>
            </a:lvl8pPr>
            <a:lvl9pPr marL="365629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35" indent="0">
              <a:buNone/>
              <a:defRPr sz="2000" b="1"/>
            </a:lvl2pPr>
            <a:lvl3pPr marL="914071" indent="0">
              <a:buNone/>
              <a:defRPr sz="1800" b="1"/>
            </a:lvl3pPr>
            <a:lvl4pPr marL="1371110" indent="0">
              <a:buNone/>
              <a:defRPr sz="1600" b="1"/>
            </a:lvl4pPr>
            <a:lvl5pPr marL="1828146" indent="0">
              <a:buNone/>
              <a:defRPr sz="1600" b="1"/>
            </a:lvl5pPr>
            <a:lvl6pPr marL="2285181" indent="0">
              <a:buNone/>
              <a:defRPr sz="1600" b="1"/>
            </a:lvl6pPr>
            <a:lvl7pPr marL="2742219" indent="0">
              <a:buNone/>
              <a:defRPr sz="1600" b="1"/>
            </a:lvl7pPr>
            <a:lvl8pPr marL="3199252" indent="0">
              <a:buNone/>
              <a:defRPr sz="1600" b="1"/>
            </a:lvl8pPr>
            <a:lvl9pPr marL="365629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ea typeface="Frutiger 55 Roman"/>
              </a:defRPr>
            </a:lvl1pPr>
          </a:lstStyle>
          <a:p>
            <a:pPr>
              <a:defRPr/>
            </a:pPr>
            <a:fld id="{D355BB93-62C3-46A1-BE4D-D57AC6A90C5F}" type="datetime1">
              <a:rPr lang="en-US"/>
              <a:pPr>
                <a:defRPr/>
              </a:pPr>
              <a:t>8/22/2016</a:t>
            </a:fld>
            <a:endParaRPr lang="en-US"/>
          </a:p>
        </p:txBody>
      </p:sp>
      <p:sp>
        <p:nvSpPr>
          <p:cNvPr id="8"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B09D957-AEF7-4664-9526-399B39B32FA3}" type="slidenum">
              <a:rPr lang="en-US"/>
              <a:pPr>
                <a:defRPr/>
              </a:pPr>
              <a:t>‹#›</a:t>
            </a:fld>
            <a:endParaRPr lang="en-US"/>
          </a:p>
        </p:txBody>
      </p:sp>
    </p:spTree>
    <p:extLst>
      <p:ext uri="{BB962C8B-B14F-4D97-AF65-F5344CB8AC3E}">
        <p14:creationId xmlns:p14="http://schemas.microsoft.com/office/powerpoint/2010/main" val="36847237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ea typeface="Frutiger 55 Roman"/>
              </a:defRPr>
            </a:lvl1pPr>
          </a:lstStyle>
          <a:p>
            <a:pPr>
              <a:defRPr/>
            </a:pPr>
            <a:fld id="{AA6E387D-4877-4917-9E62-A2A802A80791}" type="datetime1">
              <a:rPr lang="en-US"/>
              <a:pPr>
                <a:defRPr/>
              </a:pPr>
              <a:t>8/22/2016</a:t>
            </a:fld>
            <a:endParaRPr lang="en-US"/>
          </a:p>
        </p:txBody>
      </p:sp>
      <p:sp>
        <p:nvSpPr>
          <p:cNvPr id="4"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AC8D15E-DD16-4685-AEB8-AFA66EA18E13}" type="slidenum">
              <a:rPr lang="en-US"/>
              <a:pPr>
                <a:defRPr/>
              </a:pPr>
              <a:t>‹#›</a:t>
            </a:fld>
            <a:endParaRPr lang="en-US"/>
          </a:p>
        </p:txBody>
      </p:sp>
    </p:spTree>
    <p:extLst>
      <p:ext uri="{BB962C8B-B14F-4D97-AF65-F5344CB8AC3E}">
        <p14:creationId xmlns:p14="http://schemas.microsoft.com/office/powerpoint/2010/main" val="3769298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ea typeface="Frutiger 55 Roman"/>
              </a:defRPr>
            </a:lvl1pPr>
          </a:lstStyle>
          <a:p>
            <a:pPr>
              <a:defRPr/>
            </a:pPr>
            <a:fld id="{E930BF83-3707-466F-ABC4-4BB49D78D256}" type="datetime1">
              <a:rPr lang="en-US"/>
              <a:pPr>
                <a:defRPr/>
              </a:pPr>
              <a:t>8/22/2016</a:t>
            </a:fld>
            <a:endParaRPr lang="en-US"/>
          </a:p>
        </p:txBody>
      </p:sp>
      <p:sp>
        <p:nvSpPr>
          <p:cNvPr id="3"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4CA446D-DC4A-4155-A1A4-A7F130F7AC5F}" type="slidenum">
              <a:rPr lang="en-US"/>
              <a:pPr>
                <a:defRPr/>
              </a:pPr>
              <a:t>‹#›</a:t>
            </a:fld>
            <a:endParaRPr lang="en-US"/>
          </a:p>
        </p:txBody>
      </p:sp>
    </p:spTree>
    <p:extLst>
      <p:ext uri="{BB962C8B-B14F-4D97-AF65-F5344CB8AC3E}">
        <p14:creationId xmlns:p14="http://schemas.microsoft.com/office/powerpoint/2010/main" val="459929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35" indent="0">
              <a:buNone/>
              <a:defRPr sz="1200"/>
            </a:lvl2pPr>
            <a:lvl3pPr marL="914071" indent="0">
              <a:buNone/>
              <a:defRPr sz="1000"/>
            </a:lvl3pPr>
            <a:lvl4pPr marL="1371110" indent="0">
              <a:buNone/>
              <a:defRPr sz="900"/>
            </a:lvl4pPr>
            <a:lvl5pPr marL="1828146" indent="0">
              <a:buNone/>
              <a:defRPr sz="900"/>
            </a:lvl5pPr>
            <a:lvl6pPr marL="2285181" indent="0">
              <a:buNone/>
              <a:defRPr sz="900"/>
            </a:lvl6pPr>
            <a:lvl7pPr marL="2742219" indent="0">
              <a:buNone/>
              <a:defRPr sz="900"/>
            </a:lvl7pPr>
            <a:lvl8pPr marL="3199252" indent="0">
              <a:buNone/>
              <a:defRPr sz="900"/>
            </a:lvl8pPr>
            <a:lvl9pPr marL="3656291"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Frutiger 55 Roman"/>
              </a:defRPr>
            </a:lvl1pPr>
          </a:lstStyle>
          <a:p>
            <a:pPr>
              <a:defRPr/>
            </a:pPr>
            <a:fld id="{1B6069BD-4FB9-430A-A48D-2FCB1FD00E5F}" type="datetime1">
              <a:rPr lang="en-US"/>
              <a:pPr>
                <a:defRPr/>
              </a:pPr>
              <a:t>8/22/2016</a:t>
            </a:fld>
            <a:endParaRPr lang="en-US"/>
          </a:p>
        </p:txBody>
      </p:sp>
      <p:sp>
        <p:nvSpPr>
          <p:cNvPr id="6"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AB3649F-D905-40AD-9C89-9C8252521C3D}" type="slidenum">
              <a:rPr lang="en-US"/>
              <a:pPr>
                <a:defRPr/>
              </a:pPr>
              <a:t>‹#›</a:t>
            </a:fld>
            <a:endParaRPr lang="en-US"/>
          </a:p>
        </p:txBody>
      </p:sp>
    </p:spTree>
    <p:extLst>
      <p:ext uri="{BB962C8B-B14F-4D97-AF65-F5344CB8AC3E}">
        <p14:creationId xmlns:p14="http://schemas.microsoft.com/office/powerpoint/2010/main" val="35193687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035" indent="0">
              <a:buNone/>
              <a:defRPr sz="2800"/>
            </a:lvl2pPr>
            <a:lvl3pPr marL="914071" indent="0">
              <a:buNone/>
              <a:defRPr sz="2400"/>
            </a:lvl3pPr>
            <a:lvl4pPr marL="1371110" indent="0">
              <a:buNone/>
              <a:defRPr sz="2000"/>
            </a:lvl4pPr>
            <a:lvl5pPr marL="1828146" indent="0">
              <a:buNone/>
              <a:defRPr sz="2000"/>
            </a:lvl5pPr>
            <a:lvl6pPr marL="2285181" indent="0">
              <a:buNone/>
              <a:defRPr sz="2000"/>
            </a:lvl6pPr>
            <a:lvl7pPr marL="2742219" indent="0">
              <a:buNone/>
              <a:defRPr sz="2000"/>
            </a:lvl7pPr>
            <a:lvl8pPr marL="3199252" indent="0">
              <a:buNone/>
              <a:defRPr sz="2000"/>
            </a:lvl8pPr>
            <a:lvl9pPr marL="365629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35" indent="0">
              <a:buNone/>
              <a:defRPr sz="1200"/>
            </a:lvl2pPr>
            <a:lvl3pPr marL="914071" indent="0">
              <a:buNone/>
              <a:defRPr sz="1000"/>
            </a:lvl3pPr>
            <a:lvl4pPr marL="1371110" indent="0">
              <a:buNone/>
              <a:defRPr sz="900"/>
            </a:lvl4pPr>
            <a:lvl5pPr marL="1828146" indent="0">
              <a:buNone/>
              <a:defRPr sz="900"/>
            </a:lvl5pPr>
            <a:lvl6pPr marL="2285181" indent="0">
              <a:buNone/>
              <a:defRPr sz="900"/>
            </a:lvl6pPr>
            <a:lvl7pPr marL="2742219" indent="0">
              <a:buNone/>
              <a:defRPr sz="900"/>
            </a:lvl7pPr>
            <a:lvl8pPr marL="3199252" indent="0">
              <a:buNone/>
              <a:defRPr sz="900"/>
            </a:lvl8pPr>
            <a:lvl9pPr marL="3656291"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Frutiger 55 Roman"/>
              </a:defRPr>
            </a:lvl1pPr>
          </a:lstStyle>
          <a:p>
            <a:pPr>
              <a:defRPr/>
            </a:pPr>
            <a:fld id="{87BBEA16-6439-499C-AD41-31A6FC9B94C1}" type="datetime1">
              <a:rPr lang="en-US"/>
              <a:pPr>
                <a:defRPr/>
              </a:pPr>
              <a:t>8/22/2016</a:t>
            </a:fld>
            <a:endParaRPr lang="en-US"/>
          </a:p>
        </p:txBody>
      </p:sp>
      <p:sp>
        <p:nvSpPr>
          <p:cNvPr id="6"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0F719EC-6E64-44E4-9D10-8B0E5D4D1193}" type="slidenum">
              <a:rPr lang="en-US"/>
              <a:pPr>
                <a:defRPr/>
              </a:pPr>
              <a:t>‹#›</a:t>
            </a:fld>
            <a:endParaRPr lang="en-US"/>
          </a:p>
        </p:txBody>
      </p:sp>
    </p:spTree>
    <p:extLst>
      <p:ext uri="{BB962C8B-B14F-4D97-AF65-F5344CB8AC3E}">
        <p14:creationId xmlns:p14="http://schemas.microsoft.com/office/powerpoint/2010/main" val="107749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Frutiger 55 Roman"/>
              </a:defRPr>
            </a:lvl1pPr>
          </a:lstStyle>
          <a:p>
            <a:pPr>
              <a:defRPr/>
            </a:pPr>
            <a:fld id="{18189E99-9943-40E0-97D3-1EAA24A68FDC}" type="datetime1">
              <a:rPr lang="en-US"/>
              <a:pPr>
                <a:defRPr/>
              </a:pPr>
              <a:t>8/22/2016</a:t>
            </a:fld>
            <a:endParaRPr lang="en-US"/>
          </a:p>
        </p:txBody>
      </p:sp>
      <p:sp>
        <p:nvSpPr>
          <p:cNvPr id="5"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3394D0B-1472-4A10-87A8-8C6F8FA3700E}" type="slidenum">
              <a:rPr lang="en-US"/>
              <a:pPr>
                <a:defRPr/>
              </a:pPr>
              <a:t>‹#›</a:t>
            </a:fld>
            <a:endParaRPr lang="en-US"/>
          </a:p>
        </p:txBody>
      </p:sp>
    </p:spTree>
    <p:extLst>
      <p:ext uri="{BB962C8B-B14F-4D97-AF65-F5344CB8AC3E}">
        <p14:creationId xmlns:p14="http://schemas.microsoft.com/office/powerpoint/2010/main" val="30424485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Frutiger 55 Roman"/>
              </a:defRPr>
            </a:lvl1pPr>
          </a:lstStyle>
          <a:p>
            <a:pPr>
              <a:defRPr/>
            </a:pPr>
            <a:fld id="{2BC3AA97-9770-4ACB-A252-2B966CEEDCA9}" type="datetime1">
              <a:rPr lang="en-US"/>
              <a:pPr>
                <a:defRPr/>
              </a:pPr>
              <a:t>8/22/2016</a:t>
            </a:fld>
            <a:endParaRPr lang="en-US"/>
          </a:p>
        </p:txBody>
      </p:sp>
      <p:sp>
        <p:nvSpPr>
          <p:cNvPr id="5" name="Footer Placeholder 4"/>
          <p:cNvSpPr>
            <a:spLocks noGrp="1"/>
          </p:cNvSpPr>
          <p:nvPr>
            <p:ph type="ftr" sz="quarter" idx="11"/>
          </p:nvPr>
        </p:nvSpPr>
        <p:spPr/>
        <p:txBody>
          <a:bodyPr/>
          <a:lstStyle>
            <a:lvl1pPr>
              <a:defRPr>
                <a:ea typeface="Frutiger 55 Roman"/>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A9A5A1-9F77-4725-8730-009C5BF4F997}" type="slidenum">
              <a:rPr lang="en-US"/>
              <a:pPr>
                <a:defRPr/>
              </a:pPr>
              <a:t>‹#›</a:t>
            </a:fld>
            <a:endParaRPr lang="en-US"/>
          </a:p>
        </p:txBody>
      </p:sp>
    </p:spTree>
    <p:extLst>
      <p:ext uri="{BB962C8B-B14F-4D97-AF65-F5344CB8AC3E}">
        <p14:creationId xmlns:p14="http://schemas.microsoft.com/office/powerpoint/2010/main" val="2429936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 name="Pantone2_putih.png" descr="Pantone2_puti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42672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hape 16"/>
          <p:cNvSpPr>
            <a:spLocks noGrp="1"/>
          </p:cNvSpPr>
          <p:nvPr>
            <p:ph type="sldNum" sz="quarter" idx="10"/>
          </p:nvPr>
        </p:nvSpPr>
        <p:spPr>
          <a:xfrm>
            <a:off x="457200" y="6381750"/>
            <a:ext cx="2133600" cy="307975"/>
          </a:xfrm>
        </p:spPr>
        <p:txBody>
          <a:bodyPr/>
          <a:lstStyle>
            <a:lvl1pPr algn="l">
              <a:defRPr>
                <a:latin typeface="Arial" pitchFamily="34" charset="0"/>
              </a:defRPr>
            </a:lvl1pPr>
          </a:lstStyle>
          <a:p>
            <a:pPr>
              <a:defRPr/>
            </a:pPr>
            <a:fld id="{E8DDB7CD-0C7A-44A1-A987-ECD2248369BA}" type="slidenum">
              <a:rPr lang="en-US"/>
              <a:pPr>
                <a:defRPr/>
              </a:pPr>
              <a:t>‹#›</a:t>
            </a:fld>
            <a:endParaRPr lang="en-US"/>
          </a:p>
        </p:txBody>
      </p:sp>
    </p:spTree>
    <p:extLst>
      <p:ext uri="{BB962C8B-B14F-4D97-AF65-F5344CB8AC3E}">
        <p14:creationId xmlns:p14="http://schemas.microsoft.com/office/powerpoint/2010/main" val="40614108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4_Defaul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a:r>
              <a:rPr/>
              <a:t>Click to edit Master title style</a:t>
            </a:r>
          </a:p>
        </p:txBody>
      </p:sp>
      <p:sp>
        <p:nvSpPr>
          <p:cNvPr id="30" name="Shape 30"/>
          <p:cNvSpPr>
            <a:spLocks noGrp="1"/>
          </p:cNvSpPr>
          <p:nvPr>
            <p:ph type="body" idx="1"/>
          </p:nvPr>
        </p:nvSpPr>
        <p:spPr>
          <a:prstGeom prst="rect">
            <a:avLst/>
          </a:prstGeo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Shape 8"/>
          <p:cNvSpPr>
            <a:spLocks noGrp="1"/>
          </p:cNvSpPr>
          <p:nvPr>
            <p:ph type="sldNum" sz="quarter" idx="10"/>
          </p:nvPr>
        </p:nvSpPr>
        <p:spPr>
          <a:ln/>
        </p:spPr>
        <p:txBody>
          <a:bodyPr/>
          <a:lstStyle>
            <a:lvl1pPr>
              <a:defRPr/>
            </a:lvl1pPr>
          </a:lstStyle>
          <a:p>
            <a:pPr>
              <a:defRPr/>
            </a:pPr>
            <a:fld id="{D1CAE879-A7EC-47A0-B7DE-428C0B078575}" type="slidenum">
              <a:rPr lang="en-US"/>
              <a:pPr>
                <a:defRPr/>
              </a:pPr>
              <a:t>‹#›</a:t>
            </a:fld>
            <a:endParaRPr lang="en-US"/>
          </a:p>
        </p:txBody>
      </p:sp>
    </p:spTree>
    <p:extLst>
      <p:ext uri="{BB962C8B-B14F-4D97-AF65-F5344CB8AC3E}">
        <p14:creationId xmlns:p14="http://schemas.microsoft.com/office/powerpoint/2010/main" val="104061411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75"/>
            <a:ext cx="91440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6"/>
          <p:cNvGrpSpPr>
            <a:grpSpLocks/>
          </p:cNvGrpSpPr>
          <p:nvPr userDrawn="1"/>
        </p:nvGrpSpPr>
        <p:grpSpPr bwMode="auto">
          <a:xfrm>
            <a:off x="-12700" y="6737350"/>
            <a:ext cx="9169400" cy="120650"/>
            <a:chOff x="-13448" y="6631247"/>
            <a:chExt cx="9170894" cy="240201"/>
          </a:xfrm>
        </p:grpSpPr>
        <p:sp>
          <p:nvSpPr>
            <p:cNvPr id="6" name="Rectangle 5"/>
            <p:cNvSpPr>
              <a:spLocks noChangeArrowheads="1"/>
            </p:cNvSpPr>
            <p:nvPr/>
          </p:nvSpPr>
          <p:spPr bwMode="auto">
            <a:xfrm rot="5400000">
              <a:off x="6744622" y="4458624"/>
              <a:ext cx="240201" cy="4585447"/>
            </a:xfrm>
            <a:prstGeom prst="rect">
              <a:avLst/>
            </a:prstGeom>
            <a:gradFill rotWithShape="1">
              <a:gsLst>
                <a:gs pos="0">
                  <a:srgbClr val="9E2F37"/>
                </a:gs>
                <a:gs pos="100000">
                  <a:srgbClr val="9E2F37">
                    <a:gamma/>
                    <a:shade val="46275"/>
                    <a:invGamma/>
                  </a:srgbClr>
                </a:gs>
              </a:gsLst>
              <a:lin ang="0" scaled="1"/>
            </a:gradFill>
            <a:ln w="9525">
              <a:noFill/>
              <a:miter lim="800000"/>
              <a:headEnd/>
              <a:tailEnd/>
            </a:ln>
          </p:spPr>
          <p:txBody>
            <a:bodyPr wrap="none" anchor="ctr"/>
            <a:lstStyle/>
            <a:p>
              <a:pPr eaLnBrk="1" fontAlgn="auto" hangingPunct="1">
                <a:lnSpc>
                  <a:spcPct val="80000"/>
                </a:lnSpc>
                <a:spcBef>
                  <a:spcPts val="0"/>
                </a:spcBef>
                <a:spcAft>
                  <a:spcPts val="0"/>
                </a:spcAft>
                <a:defRPr/>
              </a:pPr>
              <a:endParaRPr lang="en-US" i="1">
                <a:solidFill>
                  <a:srgbClr val="C0504D"/>
                </a:solidFill>
                <a:effectLst>
                  <a:outerShdw blurRad="38100" dist="38100" dir="2700000" algn="tl">
                    <a:srgbClr val="000000">
                      <a:alpha val="43137"/>
                    </a:srgbClr>
                  </a:outerShdw>
                </a:effectLst>
                <a:latin typeface="Calibri"/>
                <a:ea typeface="+mn-ea"/>
                <a:cs typeface="+mn-cs"/>
              </a:endParaRPr>
            </a:p>
          </p:txBody>
        </p:sp>
        <p:sp>
          <p:nvSpPr>
            <p:cNvPr id="7" name="Rectangle 6"/>
            <p:cNvSpPr>
              <a:spLocks noChangeArrowheads="1"/>
            </p:cNvSpPr>
            <p:nvPr userDrawn="1"/>
          </p:nvSpPr>
          <p:spPr bwMode="auto">
            <a:xfrm rot="5400000">
              <a:off x="3950167" y="2667632"/>
              <a:ext cx="240201" cy="8167431"/>
            </a:xfrm>
            <a:prstGeom prst="rect">
              <a:avLst/>
            </a:prstGeom>
            <a:solidFill>
              <a:srgbClr val="002060"/>
            </a:solidFill>
            <a:ln w="9525">
              <a:noFill/>
              <a:miter lim="800000"/>
              <a:headEnd/>
              <a:tailEnd/>
            </a:ln>
          </p:spPr>
          <p:txBody>
            <a:bodyPr wrap="none" anchor="ctr"/>
            <a:lstStyle/>
            <a:p>
              <a:pPr eaLnBrk="1" fontAlgn="auto" hangingPunct="1">
                <a:lnSpc>
                  <a:spcPct val="80000"/>
                </a:lnSpc>
                <a:spcBef>
                  <a:spcPts val="0"/>
                </a:spcBef>
                <a:spcAft>
                  <a:spcPts val="0"/>
                </a:spcAft>
                <a:defRPr/>
              </a:pPr>
              <a:endParaRPr lang="en-US" i="1">
                <a:solidFill>
                  <a:srgbClr val="C0504D"/>
                </a:solidFill>
                <a:effectLst>
                  <a:outerShdw blurRad="38100" dist="38100" dir="2700000" algn="tl">
                    <a:srgbClr val="000000">
                      <a:alpha val="43137"/>
                    </a:srgbClr>
                  </a:outerShdw>
                </a:effectLst>
                <a:latin typeface="Calibri"/>
                <a:ea typeface="+mn-ea"/>
                <a:cs typeface="+mn-cs"/>
              </a:endParaRPr>
            </a:p>
          </p:txBody>
        </p:sp>
      </p:grpSp>
      <p:sp>
        <p:nvSpPr>
          <p:cNvPr id="2" name="Title 1"/>
          <p:cNvSpPr>
            <a:spLocks noGrp="1"/>
          </p:cNvSpPr>
          <p:nvPr>
            <p:ph type="ctrTitle"/>
          </p:nvPr>
        </p:nvSpPr>
        <p:spPr>
          <a:xfrm>
            <a:off x="533407" y="2619702"/>
            <a:ext cx="8001001" cy="1371600"/>
          </a:xfrm>
          <a:prstGeom prst="rect">
            <a:avLst/>
          </a:prstGeom>
          <a:solidFill>
            <a:schemeClr val="bg1">
              <a:lumMod val="95000"/>
              <a:alpha val="12000"/>
            </a:schemeClr>
          </a:solidFill>
        </p:spPr>
        <p:txBody>
          <a:bodyPr/>
          <a:lstStyle>
            <a:lvl1pPr algn="ctr">
              <a:defRPr>
                <a:solidFill>
                  <a:schemeClr val="tx1"/>
                </a:solidFill>
              </a:defRPr>
            </a:lvl1pPr>
          </a:lstStyle>
          <a:p>
            <a:r>
              <a:rPr lang="en-US" dirty="0" smtClean="0"/>
              <a:t>Click to edit Master title style</a:t>
            </a:r>
            <a:endParaRPr lang="id-ID" dirty="0"/>
          </a:p>
        </p:txBody>
      </p:sp>
      <p:sp>
        <p:nvSpPr>
          <p:cNvPr id="3" name="Subtitle 2"/>
          <p:cNvSpPr>
            <a:spLocks noGrp="1"/>
          </p:cNvSpPr>
          <p:nvPr>
            <p:ph type="subTitle" idx="1"/>
          </p:nvPr>
        </p:nvSpPr>
        <p:spPr>
          <a:xfrm>
            <a:off x="569266" y="6033255"/>
            <a:ext cx="7987553" cy="587180"/>
          </a:xfrm>
          <a:prstGeom prst="rect">
            <a:avLst/>
          </a:prstGeom>
          <a:noFill/>
        </p:spPr>
        <p:txBody>
          <a:bodyPr lIns="91407" tIns="45704" rIns="91407" bIns="45704">
            <a:normAutofit/>
          </a:bodyPr>
          <a:lstStyle>
            <a:lvl1pPr marL="0" indent="0" algn="ctr">
              <a:buNone/>
              <a:defRPr sz="2000" b="1">
                <a:solidFill>
                  <a:srgbClr val="002060"/>
                </a:solidFill>
              </a:defRPr>
            </a:lvl1pPr>
            <a:lvl2pPr marL="457035" indent="0" algn="ctr">
              <a:buNone/>
              <a:defRPr>
                <a:solidFill>
                  <a:schemeClr val="tx1">
                    <a:tint val="75000"/>
                  </a:schemeClr>
                </a:solidFill>
              </a:defRPr>
            </a:lvl2pPr>
            <a:lvl3pPr marL="914071" indent="0" algn="ctr">
              <a:buNone/>
              <a:defRPr>
                <a:solidFill>
                  <a:schemeClr val="tx1">
                    <a:tint val="75000"/>
                  </a:schemeClr>
                </a:solidFill>
              </a:defRPr>
            </a:lvl3pPr>
            <a:lvl4pPr marL="1371110" indent="0" algn="ctr">
              <a:buNone/>
              <a:defRPr>
                <a:solidFill>
                  <a:schemeClr val="tx1">
                    <a:tint val="75000"/>
                  </a:schemeClr>
                </a:solidFill>
              </a:defRPr>
            </a:lvl4pPr>
            <a:lvl5pPr marL="1828146" indent="0" algn="ctr">
              <a:buNone/>
              <a:defRPr>
                <a:solidFill>
                  <a:schemeClr val="tx1">
                    <a:tint val="75000"/>
                  </a:schemeClr>
                </a:solidFill>
              </a:defRPr>
            </a:lvl5pPr>
            <a:lvl6pPr marL="2285181" indent="0" algn="ctr">
              <a:buNone/>
              <a:defRPr>
                <a:solidFill>
                  <a:schemeClr val="tx1">
                    <a:tint val="75000"/>
                  </a:schemeClr>
                </a:solidFill>
              </a:defRPr>
            </a:lvl6pPr>
            <a:lvl7pPr marL="2742219" indent="0" algn="ctr">
              <a:buNone/>
              <a:defRPr>
                <a:solidFill>
                  <a:schemeClr val="tx1">
                    <a:tint val="75000"/>
                  </a:schemeClr>
                </a:solidFill>
              </a:defRPr>
            </a:lvl7pPr>
            <a:lvl8pPr marL="3199252" indent="0" algn="ctr">
              <a:buNone/>
              <a:defRPr>
                <a:solidFill>
                  <a:schemeClr val="tx1">
                    <a:tint val="75000"/>
                  </a:schemeClr>
                </a:solidFill>
              </a:defRPr>
            </a:lvl8pPr>
            <a:lvl9pPr marL="3656291" indent="0" algn="ctr">
              <a:buNone/>
              <a:defRPr>
                <a:solidFill>
                  <a:schemeClr val="tx1">
                    <a:tint val="75000"/>
                  </a:schemeClr>
                </a:solidFill>
              </a:defRPr>
            </a:lvl9pPr>
          </a:lstStyle>
          <a:p>
            <a:r>
              <a:rPr lang="en-US" dirty="0" smtClean="0"/>
              <a:t>Click to edit Master subtitle style</a:t>
            </a:r>
            <a:endParaRPr lang="id-ID" dirty="0"/>
          </a:p>
        </p:txBody>
      </p:sp>
    </p:spTree>
    <p:extLst>
      <p:ext uri="{BB962C8B-B14F-4D97-AF65-F5344CB8AC3E}">
        <p14:creationId xmlns:p14="http://schemas.microsoft.com/office/powerpoint/2010/main" val="9241328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3" name="Picture 5"/>
          <p:cNvPicPr>
            <a:picLocks noChangeAspect="1" noChangeArrowheads="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12700"/>
            <a:ext cx="9144000" cy="684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Content Placeholder 2"/>
          <p:cNvSpPr>
            <a:spLocks noGrp="1"/>
          </p:cNvSpPr>
          <p:nvPr>
            <p:ph idx="13"/>
          </p:nvPr>
        </p:nvSpPr>
        <p:spPr>
          <a:xfrm>
            <a:off x="304800" y="2638104"/>
            <a:ext cx="8686800" cy="1447794"/>
          </a:xfrm>
          <a:prstGeom prst="rect">
            <a:avLst/>
          </a:prstGeom>
        </p:spPr>
        <p:txBody>
          <a:bodyPr lIns="91407" tIns="45704" rIns="91407" bIns="45704">
            <a:noAutofit/>
          </a:bodyPr>
          <a:lstStyle>
            <a:lvl1pPr algn="ctr">
              <a:defRPr lang="en-US" sz="4400" b="1" u="sng" dirty="0" smtClean="0">
                <a:solidFill>
                  <a:schemeClr val="tx1"/>
                </a:solidFill>
                <a:effectLst>
                  <a:outerShdw blurRad="38100" dist="38100" dir="2700000" algn="tl">
                    <a:srgbClr val="000000">
                      <a:alpha val="43137"/>
                    </a:srgbClr>
                  </a:outerShdw>
                </a:effectLst>
                <a:latin typeface="Calibri" pitchFamily="34" charset="0"/>
                <a:ea typeface="+mj-ea"/>
                <a:cs typeface="Arial" pitchFamily="34" charset="0"/>
              </a:defRPr>
            </a:lvl1pPr>
            <a:lvl2pPr>
              <a:defRPr lang="en-US" sz="4000" dirty="0" smtClean="0"/>
            </a:lvl2pPr>
            <a:lvl3pPr>
              <a:defRPr lang="en-US" sz="3600" dirty="0" smtClean="0"/>
            </a:lvl3pPr>
            <a:lvl4pPr>
              <a:defRPr lang="en-US" sz="3200" dirty="0" smtClean="0"/>
            </a:lvl4pPr>
            <a:lvl5pPr>
              <a:defRPr lang="en-US" sz="3200" dirty="0"/>
            </a:lvl5pPr>
          </a:lstStyle>
          <a:p>
            <a:pPr lvl="0"/>
            <a:r>
              <a:rPr lang="en-US" dirty="0" smtClean="0"/>
              <a:t>Click to edit Master text styles</a:t>
            </a:r>
          </a:p>
        </p:txBody>
      </p:sp>
      <p:sp>
        <p:nvSpPr>
          <p:cNvPr id="4" name="Date Placeholder 3"/>
          <p:cNvSpPr>
            <a:spLocks noGrp="1"/>
          </p:cNvSpPr>
          <p:nvPr>
            <p:ph type="dt" sz="half" idx="14"/>
          </p:nvPr>
        </p:nvSpPr>
        <p:spPr>
          <a:xfrm>
            <a:off x="457200" y="6356350"/>
            <a:ext cx="2133600" cy="365125"/>
          </a:xfrm>
          <a:prstGeom prst="rect">
            <a:avLst/>
          </a:prstGeom>
        </p:spPr>
        <p:txBody>
          <a:bodyPr lIns="91407" tIns="45704" rIns="91407" bIns="45704"/>
          <a:lstStyle>
            <a:lvl1pPr eaLnBrk="1" fontAlgn="auto" hangingPunct="1">
              <a:spcBef>
                <a:spcPts val="0"/>
              </a:spcBef>
              <a:spcAft>
                <a:spcPts val="0"/>
              </a:spcAft>
              <a:defRPr>
                <a:solidFill>
                  <a:prstClr val="black">
                    <a:tint val="75000"/>
                  </a:prstClr>
                </a:solidFill>
                <a:latin typeface="Calibri"/>
                <a:ea typeface="+mn-ea"/>
                <a:cs typeface="+mn-cs"/>
              </a:defRPr>
            </a:lvl1pPr>
          </a:lstStyle>
          <a:p>
            <a:pPr>
              <a:defRPr/>
            </a:pPr>
            <a:fld id="{F22D9495-0539-403B-AD8E-48ECEBF4F955}" type="datetime1">
              <a:rPr lang="id-ID"/>
              <a:pPr>
                <a:defRPr/>
              </a:pPr>
              <a:t>22/08/2016</a:t>
            </a:fld>
            <a:endParaRPr lang="id-ID"/>
          </a:p>
        </p:txBody>
      </p:sp>
      <p:sp>
        <p:nvSpPr>
          <p:cNvPr id="5" name="Footer Placeholder 4"/>
          <p:cNvSpPr>
            <a:spLocks noGrp="1"/>
          </p:cNvSpPr>
          <p:nvPr>
            <p:ph type="ftr" sz="quarter" idx="15"/>
          </p:nvPr>
        </p:nvSpPr>
        <p:spPr>
          <a:xfrm>
            <a:off x="3124200" y="6356350"/>
            <a:ext cx="2895600" cy="365125"/>
          </a:xfrm>
          <a:prstGeom prst="rect">
            <a:avLst/>
          </a:prstGeom>
        </p:spPr>
        <p:txBody>
          <a:bodyPr lIns="91407" tIns="45704" rIns="91407" bIns="45704"/>
          <a:lstStyle>
            <a:lvl1pPr eaLnBrk="1" fontAlgn="auto" hangingPunct="1">
              <a:spcBef>
                <a:spcPts val="0"/>
              </a:spcBef>
              <a:spcAft>
                <a:spcPts val="0"/>
              </a:spcAft>
              <a:defRPr>
                <a:solidFill>
                  <a:prstClr val="black">
                    <a:tint val="75000"/>
                  </a:prstClr>
                </a:solidFill>
                <a:latin typeface="Calibri"/>
                <a:ea typeface="+mn-ea"/>
                <a:cs typeface="+mn-cs"/>
              </a:defRPr>
            </a:lvl1pPr>
          </a:lstStyle>
          <a:p>
            <a:pPr>
              <a:defRPr/>
            </a:pPr>
            <a:endParaRPr lang="id-ID"/>
          </a:p>
        </p:txBody>
      </p:sp>
      <p:sp>
        <p:nvSpPr>
          <p:cNvPr id="6" name="Slide Number Placeholder 5"/>
          <p:cNvSpPr>
            <a:spLocks noGrp="1"/>
          </p:cNvSpPr>
          <p:nvPr>
            <p:ph type="sldNum" sz="quarter" idx="16"/>
          </p:nvPr>
        </p:nvSpPr>
        <p:spPr>
          <a:xfrm>
            <a:off x="8705850" y="-4763"/>
            <a:ext cx="298450" cy="365126"/>
          </a:xfrm>
          <a:prstGeom prst="rect">
            <a:avLst/>
          </a:prstGeom>
        </p:spPr>
        <p:txBody>
          <a:bodyPr lIns="91407" tIns="45704" rIns="91407" bIns="45704"/>
          <a:lstStyle>
            <a:lvl1pPr eaLnBrk="1" fontAlgn="auto" hangingPunct="1">
              <a:spcBef>
                <a:spcPts val="0"/>
              </a:spcBef>
              <a:spcAft>
                <a:spcPts val="0"/>
              </a:spcAft>
              <a:defRPr>
                <a:solidFill>
                  <a:prstClr val="black"/>
                </a:solidFill>
                <a:latin typeface="Calibri"/>
                <a:ea typeface="+mn-ea"/>
                <a:cs typeface="+mn-cs"/>
              </a:defRPr>
            </a:lvl1pPr>
          </a:lstStyle>
          <a:p>
            <a:pPr>
              <a:defRPr/>
            </a:pPr>
            <a:fld id="{E5E61C0F-FEB9-431E-80D4-90056B3559CB}" type="slidenum">
              <a:rPr lang="id-ID"/>
              <a:pPr>
                <a:defRPr/>
              </a:pPr>
              <a:t>‹#›</a:t>
            </a:fld>
            <a:endParaRPr lang="id-ID"/>
          </a:p>
        </p:txBody>
      </p:sp>
    </p:spTree>
    <p:extLst>
      <p:ext uri="{BB962C8B-B14F-4D97-AF65-F5344CB8AC3E}">
        <p14:creationId xmlns:p14="http://schemas.microsoft.com/office/powerpoint/2010/main" val="35189052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3" name="Picture 5"/>
          <p:cNvPicPr>
            <a:picLocks noChangeAspect="1" noChangeArrowheads="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1113" y="-7938"/>
            <a:ext cx="9155113" cy="686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Content Placeholder 2"/>
          <p:cNvSpPr>
            <a:spLocks noGrp="1"/>
          </p:cNvSpPr>
          <p:nvPr>
            <p:ph idx="13"/>
          </p:nvPr>
        </p:nvSpPr>
        <p:spPr>
          <a:xfrm>
            <a:off x="197068" y="2638104"/>
            <a:ext cx="8686800" cy="1447794"/>
          </a:xfrm>
          <a:prstGeom prst="rect">
            <a:avLst/>
          </a:prstGeom>
        </p:spPr>
        <p:txBody>
          <a:bodyPr lIns="91407" tIns="45704" rIns="91407" bIns="45704">
            <a:noAutofit/>
          </a:bodyPr>
          <a:lstStyle>
            <a:lvl1pPr algn="ctr">
              <a:defRPr lang="en-US" sz="4400" b="1" u="sng" dirty="0" smtClean="0">
                <a:solidFill>
                  <a:srgbClr val="996633"/>
                </a:solidFill>
                <a:effectLst>
                  <a:outerShdw blurRad="38100" dist="38100" dir="2700000" algn="tl">
                    <a:srgbClr val="000000">
                      <a:alpha val="43137"/>
                    </a:srgbClr>
                  </a:outerShdw>
                </a:effectLst>
                <a:latin typeface="Calibri" pitchFamily="34" charset="0"/>
                <a:ea typeface="+mj-ea"/>
                <a:cs typeface="Arial" pitchFamily="34" charset="0"/>
              </a:defRPr>
            </a:lvl1pPr>
            <a:lvl2pPr>
              <a:defRPr lang="en-US" sz="4000" dirty="0" smtClean="0"/>
            </a:lvl2pPr>
            <a:lvl3pPr>
              <a:defRPr lang="en-US" sz="3600" dirty="0" smtClean="0"/>
            </a:lvl3pPr>
            <a:lvl4pPr>
              <a:defRPr lang="en-US" sz="3200" dirty="0" smtClean="0"/>
            </a:lvl4pPr>
            <a:lvl5pPr>
              <a:defRPr lang="en-US" sz="3200" dirty="0"/>
            </a:lvl5pPr>
          </a:lstStyle>
          <a:p>
            <a:pPr lvl="0"/>
            <a:r>
              <a:rPr lang="en-US" dirty="0" smtClean="0"/>
              <a:t>Click to edit Master text styles</a:t>
            </a:r>
          </a:p>
        </p:txBody>
      </p:sp>
      <p:sp>
        <p:nvSpPr>
          <p:cNvPr id="4" name="Date Placeholder 3"/>
          <p:cNvSpPr>
            <a:spLocks noGrp="1"/>
          </p:cNvSpPr>
          <p:nvPr>
            <p:ph type="dt" sz="half" idx="14"/>
          </p:nvPr>
        </p:nvSpPr>
        <p:spPr>
          <a:xfrm>
            <a:off x="457200" y="6356350"/>
            <a:ext cx="2133600" cy="365125"/>
          </a:xfrm>
          <a:prstGeom prst="rect">
            <a:avLst/>
          </a:prstGeom>
        </p:spPr>
        <p:txBody>
          <a:bodyPr lIns="91407" tIns="45704" rIns="91407" bIns="45704"/>
          <a:lstStyle>
            <a:lvl1pPr eaLnBrk="1" fontAlgn="auto" hangingPunct="1">
              <a:spcBef>
                <a:spcPts val="0"/>
              </a:spcBef>
              <a:spcAft>
                <a:spcPts val="0"/>
              </a:spcAft>
              <a:defRPr>
                <a:solidFill>
                  <a:prstClr val="black">
                    <a:tint val="75000"/>
                  </a:prstClr>
                </a:solidFill>
                <a:latin typeface="Calibri"/>
                <a:ea typeface="+mn-ea"/>
                <a:cs typeface="+mn-cs"/>
              </a:defRPr>
            </a:lvl1pPr>
          </a:lstStyle>
          <a:p>
            <a:pPr>
              <a:defRPr/>
            </a:pPr>
            <a:fld id="{AC55E2C4-6301-4F3C-86CF-09F044E12BE6}" type="datetime1">
              <a:rPr lang="id-ID"/>
              <a:pPr>
                <a:defRPr/>
              </a:pPr>
              <a:t>22/08/2016</a:t>
            </a:fld>
            <a:endParaRPr lang="id-ID"/>
          </a:p>
        </p:txBody>
      </p:sp>
      <p:sp>
        <p:nvSpPr>
          <p:cNvPr id="5" name="Footer Placeholder 4"/>
          <p:cNvSpPr>
            <a:spLocks noGrp="1"/>
          </p:cNvSpPr>
          <p:nvPr>
            <p:ph type="ftr" sz="quarter" idx="15"/>
          </p:nvPr>
        </p:nvSpPr>
        <p:spPr>
          <a:xfrm>
            <a:off x="3124200" y="6356350"/>
            <a:ext cx="2895600" cy="365125"/>
          </a:xfrm>
          <a:prstGeom prst="rect">
            <a:avLst/>
          </a:prstGeom>
        </p:spPr>
        <p:txBody>
          <a:bodyPr lIns="91407" tIns="45704" rIns="91407" bIns="45704"/>
          <a:lstStyle>
            <a:lvl1pPr eaLnBrk="1" fontAlgn="auto" hangingPunct="1">
              <a:spcBef>
                <a:spcPts val="0"/>
              </a:spcBef>
              <a:spcAft>
                <a:spcPts val="0"/>
              </a:spcAft>
              <a:defRPr>
                <a:solidFill>
                  <a:prstClr val="black">
                    <a:tint val="75000"/>
                  </a:prstClr>
                </a:solidFill>
                <a:latin typeface="Calibri"/>
                <a:ea typeface="+mn-ea"/>
                <a:cs typeface="+mn-cs"/>
              </a:defRPr>
            </a:lvl1pPr>
          </a:lstStyle>
          <a:p>
            <a:pPr>
              <a:defRPr/>
            </a:pPr>
            <a:endParaRPr lang="id-ID"/>
          </a:p>
        </p:txBody>
      </p:sp>
      <p:sp>
        <p:nvSpPr>
          <p:cNvPr id="6" name="Slide Number Placeholder 5"/>
          <p:cNvSpPr>
            <a:spLocks noGrp="1"/>
          </p:cNvSpPr>
          <p:nvPr>
            <p:ph type="sldNum" sz="quarter" idx="16"/>
          </p:nvPr>
        </p:nvSpPr>
        <p:spPr>
          <a:xfrm>
            <a:off x="8705850" y="-4763"/>
            <a:ext cx="298450" cy="365126"/>
          </a:xfrm>
          <a:prstGeom prst="rect">
            <a:avLst/>
          </a:prstGeom>
        </p:spPr>
        <p:txBody>
          <a:bodyPr lIns="91407" tIns="45704" rIns="91407" bIns="45704"/>
          <a:lstStyle>
            <a:lvl1pPr eaLnBrk="1" fontAlgn="auto" hangingPunct="1">
              <a:spcBef>
                <a:spcPts val="0"/>
              </a:spcBef>
              <a:spcAft>
                <a:spcPts val="0"/>
              </a:spcAft>
              <a:defRPr>
                <a:solidFill>
                  <a:prstClr val="black"/>
                </a:solidFill>
                <a:latin typeface="Calibri"/>
                <a:ea typeface="+mn-ea"/>
                <a:cs typeface="+mn-cs"/>
              </a:defRPr>
            </a:lvl1pPr>
          </a:lstStyle>
          <a:p>
            <a:pPr>
              <a:defRPr/>
            </a:pPr>
            <a:fld id="{62CEEC25-3E73-4016-AA0E-587DDC8E00A3}" type="slidenum">
              <a:rPr lang="id-ID"/>
              <a:pPr>
                <a:defRPr/>
              </a:pPr>
              <a:t>‹#›</a:t>
            </a:fld>
            <a:endParaRPr lang="id-ID"/>
          </a:p>
        </p:txBody>
      </p:sp>
    </p:spTree>
    <p:extLst>
      <p:ext uri="{BB962C8B-B14F-4D97-AF65-F5344CB8AC3E}">
        <p14:creationId xmlns:p14="http://schemas.microsoft.com/office/powerpoint/2010/main" val="1547095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p:cNvSpPr>
            <a:spLocks noGrp="1"/>
          </p:cNvSpPr>
          <p:nvPr>
            <p:ph idx="1"/>
          </p:nvPr>
        </p:nvSpPr>
        <p:spPr>
          <a:xfrm>
            <a:off x="44440" y="627511"/>
            <a:ext cx="8928992" cy="792088"/>
          </a:xfrm>
          <a:prstGeom prst="rect">
            <a:avLst/>
          </a:prstGeom>
        </p:spPr>
        <p:txBody>
          <a:bodyPr lIns="91407" tIns="45704" rIns="91407" bIns="45704">
            <a:normAutofit/>
          </a:bodyPr>
          <a:lstStyle>
            <a:lvl1pPr marL="0" indent="0">
              <a:buNone/>
              <a:defRPr sz="2400" b="1" i="1">
                <a:solidFill>
                  <a:srgbClr val="C00000"/>
                </a:solidFill>
              </a:defRPr>
            </a:lvl1pPr>
          </a:lstStyle>
          <a:p>
            <a:pPr lvl="0"/>
            <a:r>
              <a:rPr lang="en-US" smtClean="0"/>
              <a:t>Click to edit Master text styles</a:t>
            </a:r>
          </a:p>
        </p:txBody>
      </p:sp>
      <p:sp>
        <p:nvSpPr>
          <p:cNvPr id="11" name="Title Placeholder 1"/>
          <p:cNvSpPr>
            <a:spLocks noGrp="1"/>
          </p:cNvSpPr>
          <p:nvPr>
            <p:ph type="title"/>
          </p:nvPr>
        </p:nvSpPr>
        <p:spPr>
          <a:xfrm>
            <a:off x="-4980" y="51446"/>
            <a:ext cx="8229600" cy="432048"/>
          </a:xfrm>
          <a:prstGeom prst="rect">
            <a:avLst/>
          </a:prstGeom>
        </p:spPr>
        <p:txBody>
          <a:bodyPr/>
          <a:lstStyle/>
          <a:p>
            <a:r>
              <a:rPr lang="en-US" dirty="0" smtClean="0"/>
              <a:t>Click to edit Master title style</a:t>
            </a:r>
            <a:endParaRPr lang="id-ID" dirty="0"/>
          </a:p>
        </p:txBody>
      </p:sp>
      <p:sp>
        <p:nvSpPr>
          <p:cNvPr id="12" name="Content Placeholder 2"/>
          <p:cNvSpPr>
            <a:spLocks noGrp="1"/>
          </p:cNvSpPr>
          <p:nvPr>
            <p:ph idx="13"/>
          </p:nvPr>
        </p:nvSpPr>
        <p:spPr>
          <a:xfrm>
            <a:off x="107505" y="1628800"/>
            <a:ext cx="8928992" cy="2561531"/>
          </a:xfrm>
          <a:prstGeom prst="rect">
            <a:avLst/>
          </a:prstGeom>
        </p:spPr>
        <p:txBody>
          <a:bodyPr lIns="91407" tIns="45704" rIns="91407" bIns="457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9028156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980" y="51446"/>
            <a:ext cx="8229600" cy="432048"/>
          </a:xfrm>
          <a:prstGeom prst="rect">
            <a:avLst/>
          </a:prstGeom>
        </p:spPr>
        <p:txBody>
          <a:bodyPr/>
          <a:lstStyle/>
          <a:p>
            <a:r>
              <a:rPr lang="en-US" dirty="0" smtClean="0"/>
              <a:t>Click to edit Master title style</a:t>
            </a:r>
            <a:endParaRPr lang="id-ID" dirty="0"/>
          </a:p>
        </p:txBody>
      </p:sp>
    </p:spTree>
    <p:extLst>
      <p:ext uri="{BB962C8B-B14F-4D97-AF65-F5344CB8AC3E}">
        <p14:creationId xmlns:p14="http://schemas.microsoft.com/office/powerpoint/2010/main" val="19420941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grpSp>
        <p:nvGrpSpPr>
          <p:cNvPr id="5" name="Group 5"/>
          <p:cNvGrpSpPr>
            <a:grpSpLocks/>
          </p:cNvGrpSpPr>
          <p:nvPr userDrawn="1"/>
        </p:nvGrpSpPr>
        <p:grpSpPr bwMode="auto">
          <a:xfrm>
            <a:off x="0" y="0"/>
            <a:ext cx="8656638" cy="549275"/>
            <a:chOff x="0" y="0"/>
            <a:chExt cx="8656320" cy="548640"/>
          </a:xfrm>
        </p:grpSpPr>
        <p:sp>
          <p:nvSpPr>
            <p:cNvPr id="6" name="Rectangle 5"/>
            <p:cNvSpPr/>
            <p:nvPr/>
          </p:nvSpPr>
          <p:spPr>
            <a:xfrm>
              <a:off x="0" y="0"/>
              <a:ext cx="8610284" cy="5486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prstClr val="white"/>
                </a:solidFill>
              </a:endParaRPr>
            </a:p>
          </p:txBody>
        </p:sp>
        <p:sp>
          <p:nvSpPr>
            <p:cNvPr id="7" name="Rectangle 6"/>
            <p:cNvSpPr/>
            <p:nvPr/>
          </p:nvSpPr>
          <p:spPr>
            <a:xfrm>
              <a:off x="8610284" y="0"/>
              <a:ext cx="46036" cy="548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prstClr val="white"/>
                </a:solidFill>
              </a:endParaRPr>
            </a:p>
          </p:txBody>
        </p:sp>
      </p:grpSp>
      <p:sp>
        <p:nvSpPr>
          <p:cNvPr id="8" name="TextBox 7"/>
          <p:cNvSpPr txBox="1">
            <a:spLocks noChangeArrowheads="1"/>
          </p:cNvSpPr>
          <p:nvPr userDrawn="1"/>
        </p:nvSpPr>
        <p:spPr bwMode="auto">
          <a:xfrm>
            <a:off x="8632825" y="119063"/>
            <a:ext cx="511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ctr" eaLnBrk="1" hangingPunct="1">
              <a:defRPr/>
            </a:pPr>
            <a:fld id="{F472006A-3569-43C4-B711-BD34F7FD592F}" type="slidenum">
              <a:rPr lang="en-US" sz="1600" smtClean="0">
                <a:solidFill>
                  <a:srgbClr val="C00000"/>
                </a:solidFill>
                <a:latin typeface="Calibri" pitchFamily="34" charset="0"/>
              </a:rPr>
              <a:pPr algn="ctr" eaLnBrk="1" hangingPunct="1">
                <a:defRPr/>
              </a:pPr>
              <a:t>‹#›</a:t>
            </a:fld>
            <a:endParaRPr lang="en-US" sz="1600" smtClean="0">
              <a:solidFill>
                <a:srgbClr val="C00000"/>
              </a:solidFill>
              <a:latin typeface="Calibri" pitchFamily="34" charset="0"/>
            </a:endParaRPr>
          </a:p>
        </p:txBody>
      </p:sp>
      <p:pic>
        <p:nvPicPr>
          <p:cNvPr id="9" name="Picture 1034" descr="Pantone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7200" y="6524625"/>
            <a:ext cx="914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228600" y="6732588"/>
            <a:ext cx="3505200" cy="49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11" name="Rectangle 10"/>
          <p:cNvSpPr/>
          <p:nvPr userDrawn="1"/>
        </p:nvSpPr>
        <p:spPr>
          <a:xfrm>
            <a:off x="3783013" y="6735763"/>
            <a:ext cx="304800" cy="460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12" name="Rectangle 11"/>
          <p:cNvSpPr/>
          <p:nvPr userDrawn="1"/>
        </p:nvSpPr>
        <p:spPr>
          <a:xfrm>
            <a:off x="4114800" y="6735763"/>
            <a:ext cx="4876800" cy="4603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0" y="26894"/>
            <a:ext cx="9144000" cy="487362"/>
          </a:xfrm>
          <a:prstGeom prst="rect">
            <a:avLst/>
          </a:prstGeom>
        </p:spPr>
        <p:txBody>
          <a:bodyPr/>
          <a:lstStyle>
            <a:lvl1pPr algn="l">
              <a:defRPr sz="2800" b="1">
                <a:solidFill>
                  <a:srgbClr val="002060"/>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0" y="1066800"/>
            <a:ext cx="9144000" cy="2092881"/>
          </a:xfrm>
          <a:prstGeom prst="rect">
            <a:avLst/>
          </a:prstGeom>
        </p:spPr>
        <p:txBody>
          <a:bodyPr lIns="91407" tIns="45704" rIns="91407" bIns="45704">
            <a:spAutoFit/>
          </a:bodyPr>
          <a:lstStyle>
            <a:lvl1pPr marL="228517" indent="-228517">
              <a:lnSpc>
                <a:spcPct val="114000"/>
              </a:lnSpc>
              <a:defRPr sz="2000">
                <a:solidFill>
                  <a:schemeClr val="tx1"/>
                </a:solidFill>
                <a:latin typeface="+mn-lt"/>
              </a:defRPr>
            </a:lvl1pPr>
            <a:lvl2pPr marL="457035" indent="-228517">
              <a:lnSpc>
                <a:spcPct val="114000"/>
              </a:lnSpc>
              <a:buFont typeface="Wingdings" pitchFamily="2" charset="2"/>
              <a:buChar char="§"/>
              <a:defRPr sz="2000">
                <a:solidFill>
                  <a:schemeClr val="tx1"/>
                </a:solidFill>
                <a:latin typeface="+mn-lt"/>
              </a:defRPr>
            </a:lvl2pPr>
            <a:lvl3pPr marL="685555" indent="-228517">
              <a:lnSpc>
                <a:spcPct val="114000"/>
              </a:lnSpc>
              <a:defRPr sz="2000">
                <a:solidFill>
                  <a:schemeClr val="tx1"/>
                </a:solidFill>
                <a:latin typeface="+mn-lt"/>
              </a:defRPr>
            </a:lvl3pPr>
            <a:lvl4pPr marL="914071" indent="-228517">
              <a:lnSpc>
                <a:spcPct val="114000"/>
              </a:lnSpc>
              <a:defRPr sz="2000">
                <a:solidFill>
                  <a:schemeClr val="tx1"/>
                </a:solidFill>
                <a:latin typeface="+mn-lt"/>
              </a:defRPr>
            </a:lvl4pPr>
            <a:lvl5pPr marL="1142589" indent="-228517">
              <a:lnSpc>
                <a:spcPct val="114000"/>
              </a:lnSpc>
              <a:defRPr sz="20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2"/>
          <p:cNvSpPr>
            <a:spLocks noGrp="1"/>
          </p:cNvSpPr>
          <p:nvPr>
            <p:ph idx="10"/>
          </p:nvPr>
        </p:nvSpPr>
        <p:spPr>
          <a:xfrm>
            <a:off x="0" y="579437"/>
            <a:ext cx="9144000" cy="400110"/>
          </a:xfrm>
          <a:prstGeom prst="rect">
            <a:avLst/>
          </a:prstGeom>
        </p:spPr>
        <p:txBody>
          <a:bodyPr lIns="91407" tIns="45704" rIns="91407" bIns="45704">
            <a:spAutoFit/>
          </a:bodyPr>
          <a:lstStyle>
            <a:lvl1pPr marL="0" indent="0">
              <a:buNone/>
              <a:defRPr sz="2000" b="1" i="1">
                <a:solidFill>
                  <a:srgbClr val="C00000"/>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1645701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grpSp>
        <p:nvGrpSpPr>
          <p:cNvPr id="5" name="Group 5"/>
          <p:cNvGrpSpPr>
            <a:grpSpLocks/>
          </p:cNvGrpSpPr>
          <p:nvPr userDrawn="1"/>
        </p:nvGrpSpPr>
        <p:grpSpPr bwMode="auto">
          <a:xfrm>
            <a:off x="0" y="0"/>
            <a:ext cx="8656638" cy="549275"/>
            <a:chOff x="0" y="0"/>
            <a:chExt cx="8656320" cy="548640"/>
          </a:xfrm>
        </p:grpSpPr>
        <p:sp>
          <p:nvSpPr>
            <p:cNvPr id="6" name="Rectangle 5"/>
            <p:cNvSpPr/>
            <p:nvPr/>
          </p:nvSpPr>
          <p:spPr>
            <a:xfrm>
              <a:off x="0" y="0"/>
              <a:ext cx="8610284" cy="5486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prstClr val="white"/>
                </a:solidFill>
              </a:endParaRPr>
            </a:p>
          </p:txBody>
        </p:sp>
        <p:sp>
          <p:nvSpPr>
            <p:cNvPr id="7" name="Rectangle 6"/>
            <p:cNvSpPr/>
            <p:nvPr/>
          </p:nvSpPr>
          <p:spPr>
            <a:xfrm>
              <a:off x="8610284" y="0"/>
              <a:ext cx="46036" cy="548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prstClr val="white"/>
                </a:solidFill>
              </a:endParaRPr>
            </a:p>
          </p:txBody>
        </p:sp>
      </p:grpSp>
      <p:sp>
        <p:nvSpPr>
          <p:cNvPr id="8" name="TextBox 7"/>
          <p:cNvSpPr txBox="1">
            <a:spLocks noChangeArrowheads="1"/>
          </p:cNvSpPr>
          <p:nvPr userDrawn="1"/>
        </p:nvSpPr>
        <p:spPr bwMode="auto">
          <a:xfrm>
            <a:off x="8632825" y="119063"/>
            <a:ext cx="511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ctr" eaLnBrk="1" hangingPunct="1">
              <a:defRPr/>
            </a:pPr>
            <a:fld id="{4B602428-D7E5-439B-B3D6-FF1BDB00828C}" type="slidenum">
              <a:rPr lang="en-US" sz="1600" smtClean="0">
                <a:solidFill>
                  <a:srgbClr val="C00000"/>
                </a:solidFill>
                <a:latin typeface="Calibri" pitchFamily="34" charset="0"/>
              </a:rPr>
              <a:pPr algn="ctr" eaLnBrk="1" hangingPunct="1">
                <a:defRPr/>
              </a:pPr>
              <a:t>‹#›</a:t>
            </a:fld>
            <a:endParaRPr lang="en-US" sz="1600" smtClean="0">
              <a:solidFill>
                <a:srgbClr val="C00000"/>
              </a:solidFill>
              <a:latin typeface="Calibri" pitchFamily="34" charset="0"/>
            </a:endParaRPr>
          </a:p>
        </p:txBody>
      </p:sp>
      <p:pic>
        <p:nvPicPr>
          <p:cNvPr id="9" name="Picture 1034" descr="Pantone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7200" y="6524625"/>
            <a:ext cx="914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228600" y="6732588"/>
            <a:ext cx="3505200" cy="49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11" name="Rectangle 10"/>
          <p:cNvSpPr/>
          <p:nvPr userDrawn="1"/>
        </p:nvSpPr>
        <p:spPr>
          <a:xfrm>
            <a:off x="3783013" y="6735763"/>
            <a:ext cx="304800" cy="460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12" name="Rectangle 11"/>
          <p:cNvSpPr/>
          <p:nvPr userDrawn="1"/>
        </p:nvSpPr>
        <p:spPr>
          <a:xfrm>
            <a:off x="4114800" y="6735763"/>
            <a:ext cx="4876800" cy="4603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0" y="26894"/>
            <a:ext cx="9144000" cy="487362"/>
          </a:xfrm>
          <a:prstGeom prst="rect">
            <a:avLst/>
          </a:prstGeom>
        </p:spPr>
        <p:txBody>
          <a:bodyPr/>
          <a:lstStyle>
            <a:lvl1pPr algn="l">
              <a:defRPr sz="2800" b="1">
                <a:solidFill>
                  <a:srgbClr val="002060"/>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0" y="1066800"/>
            <a:ext cx="9144000" cy="2092881"/>
          </a:xfrm>
          <a:prstGeom prst="rect">
            <a:avLst/>
          </a:prstGeom>
        </p:spPr>
        <p:txBody>
          <a:bodyPr lIns="91407" tIns="45704" rIns="91407" bIns="45704">
            <a:spAutoFit/>
          </a:bodyPr>
          <a:lstStyle>
            <a:lvl1pPr marL="228517" indent="-228517">
              <a:lnSpc>
                <a:spcPct val="114000"/>
              </a:lnSpc>
              <a:defRPr sz="2000">
                <a:solidFill>
                  <a:schemeClr val="tx1"/>
                </a:solidFill>
                <a:latin typeface="+mn-lt"/>
              </a:defRPr>
            </a:lvl1pPr>
            <a:lvl2pPr marL="457035" indent="-228517">
              <a:lnSpc>
                <a:spcPct val="114000"/>
              </a:lnSpc>
              <a:buFont typeface="Wingdings" pitchFamily="2" charset="2"/>
              <a:buChar char="§"/>
              <a:defRPr sz="2000">
                <a:solidFill>
                  <a:schemeClr val="tx1"/>
                </a:solidFill>
                <a:latin typeface="+mn-lt"/>
              </a:defRPr>
            </a:lvl2pPr>
            <a:lvl3pPr marL="685555" indent="-228517">
              <a:lnSpc>
                <a:spcPct val="114000"/>
              </a:lnSpc>
              <a:defRPr sz="2000">
                <a:solidFill>
                  <a:schemeClr val="tx1"/>
                </a:solidFill>
                <a:latin typeface="+mn-lt"/>
              </a:defRPr>
            </a:lvl3pPr>
            <a:lvl4pPr marL="914071" indent="-228517">
              <a:lnSpc>
                <a:spcPct val="114000"/>
              </a:lnSpc>
              <a:defRPr sz="2000">
                <a:solidFill>
                  <a:schemeClr val="tx1"/>
                </a:solidFill>
                <a:latin typeface="+mn-lt"/>
              </a:defRPr>
            </a:lvl4pPr>
            <a:lvl5pPr marL="1142589" indent="-228517">
              <a:lnSpc>
                <a:spcPct val="114000"/>
              </a:lnSpc>
              <a:defRPr sz="20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2"/>
          <p:cNvSpPr>
            <a:spLocks noGrp="1"/>
          </p:cNvSpPr>
          <p:nvPr>
            <p:ph idx="10"/>
          </p:nvPr>
        </p:nvSpPr>
        <p:spPr>
          <a:xfrm>
            <a:off x="0" y="579437"/>
            <a:ext cx="9144000" cy="400110"/>
          </a:xfrm>
          <a:prstGeom prst="rect">
            <a:avLst/>
          </a:prstGeom>
        </p:spPr>
        <p:txBody>
          <a:bodyPr lIns="91407" tIns="45704" rIns="91407" bIns="45704">
            <a:spAutoFit/>
          </a:bodyPr>
          <a:lstStyle>
            <a:lvl1pPr marL="0" indent="0">
              <a:buNone/>
              <a:defRPr sz="2000" b="1" i="1">
                <a:solidFill>
                  <a:srgbClr val="C00000"/>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8683162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grpSp>
        <p:nvGrpSpPr>
          <p:cNvPr id="5" name="Group 5"/>
          <p:cNvGrpSpPr>
            <a:grpSpLocks/>
          </p:cNvGrpSpPr>
          <p:nvPr userDrawn="1"/>
        </p:nvGrpSpPr>
        <p:grpSpPr bwMode="auto">
          <a:xfrm>
            <a:off x="0" y="0"/>
            <a:ext cx="8656638" cy="549275"/>
            <a:chOff x="0" y="0"/>
            <a:chExt cx="8656320" cy="548640"/>
          </a:xfrm>
        </p:grpSpPr>
        <p:sp>
          <p:nvSpPr>
            <p:cNvPr id="6" name="Rectangle 5"/>
            <p:cNvSpPr/>
            <p:nvPr/>
          </p:nvSpPr>
          <p:spPr>
            <a:xfrm>
              <a:off x="0" y="0"/>
              <a:ext cx="8610284" cy="5486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prstClr val="white"/>
                </a:solidFill>
              </a:endParaRPr>
            </a:p>
          </p:txBody>
        </p:sp>
        <p:sp>
          <p:nvSpPr>
            <p:cNvPr id="7" name="Rectangle 6"/>
            <p:cNvSpPr/>
            <p:nvPr/>
          </p:nvSpPr>
          <p:spPr>
            <a:xfrm>
              <a:off x="8610284" y="0"/>
              <a:ext cx="46036" cy="548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prstClr val="white"/>
                </a:solidFill>
              </a:endParaRPr>
            </a:p>
          </p:txBody>
        </p:sp>
      </p:grpSp>
      <p:sp>
        <p:nvSpPr>
          <p:cNvPr id="8" name="TextBox 7"/>
          <p:cNvSpPr txBox="1">
            <a:spLocks noChangeArrowheads="1"/>
          </p:cNvSpPr>
          <p:nvPr userDrawn="1"/>
        </p:nvSpPr>
        <p:spPr bwMode="auto">
          <a:xfrm>
            <a:off x="8632825" y="119063"/>
            <a:ext cx="511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ctr" eaLnBrk="1" hangingPunct="1">
              <a:defRPr/>
            </a:pPr>
            <a:fld id="{F3F9C785-2BD8-4314-B78A-A449C9051F85}" type="slidenum">
              <a:rPr lang="en-US" sz="1600" smtClean="0">
                <a:solidFill>
                  <a:srgbClr val="C00000"/>
                </a:solidFill>
                <a:latin typeface="Calibri" pitchFamily="34" charset="0"/>
              </a:rPr>
              <a:pPr algn="ctr" eaLnBrk="1" hangingPunct="1">
                <a:defRPr/>
              </a:pPr>
              <a:t>‹#›</a:t>
            </a:fld>
            <a:endParaRPr lang="en-US" sz="1600" smtClean="0">
              <a:solidFill>
                <a:srgbClr val="C00000"/>
              </a:solidFill>
              <a:latin typeface="Calibri" pitchFamily="34" charset="0"/>
            </a:endParaRPr>
          </a:p>
        </p:txBody>
      </p:sp>
      <p:pic>
        <p:nvPicPr>
          <p:cNvPr id="9" name="Picture 1034" descr="Pantone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7200" y="6524625"/>
            <a:ext cx="914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228600" y="6732588"/>
            <a:ext cx="3505200" cy="49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11" name="Rectangle 10"/>
          <p:cNvSpPr/>
          <p:nvPr userDrawn="1"/>
        </p:nvSpPr>
        <p:spPr>
          <a:xfrm>
            <a:off x="3783013" y="6735763"/>
            <a:ext cx="304800" cy="460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12" name="Rectangle 11"/>
          <p:cNvSpPr/>
          <p:nvPr userDrawn="1"/>
        </p:nvSpPr>
        <p:spPr>
          <a:xfrm>
            <a:off x="4114800" y="6735763"/>
            <a:ext cx="4876800" cy="4603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0" y="26894"/>
            <a:ext cx="9144000" cy="487362"/>
          </a:xfrm>
          <a:prstGeom prst="rect">
            <a:avLst/>
          </a:prstGeom>
        </p:spPr>
        <p:txBody>
          <a:bodyPr/>
          <a:lstStyle>
            <a:lvl1pPr algn="l">
              <a:defRPr sz="2800" b="1">
                <a:solidFill>
                  <a:srgbClr val="002060"/>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0" y="1066800"/>
            <a:ext cx="9144000" cy="2092881"/>
          </a:xfrm>
          <a:prstGeom prst="rect">
            <a:avLst/>
          </a:prstGeom>
        </p:spPr>
        <p:txBody>
          <a:bodyPr lIns="91407" tIns="45704" rIns="91407" bIns="45704">
            <a:spAutoFit/>
          </a:bodyPr>
          <a:lstStyle>
            <a:lvl1pPr marL="228517" indent="-228517">
              <a:lnSpc>
                <a:spcPct val="114000"/>
              </a:lnSpc>
              <a:defRPr sz="2000">
                <a:solidFill>
                  <a:schemeClr val="tx1"/>
                </a:solidFill>
                <a:latin typeface="+mn-lt"/>
              </a:defRPr>
            </a:lvl1pPr>
            <a:lvl2pPr marL="457035" indent="-228517">
              <a:lnSpc>
                <a:spcPct val="114000"/>
              </a:lnSpc>
              <a:buFont typeface="Wingdings" pitchFamily="2" charset="2"/>
              <a:buChar char="§"/>
              <a:defRPr sz="2000">
                <a:solidFill>
                  <a:schemeClr val="tx1"/>
                </a:solidFill>
                <a:latin typeface="+mn-lt"/>
              </a:defRPr>
            </a:lvl2pPr>
            <a:lvl3pPr marL="685555" indent="-228517">
              <a:lnSpc>
                <a:spcPct val="114000"/>
              </a:lnSpc>
              <a:defRPr sz="2000">
                <a:solidFill>
                  <a:schemeClr val="tx1"/>
                </a:solidFill>
                <a:latin typeface="+mn-lt"/>
              </a:defRPr>
            </a:lvl3pPr>
            <a:lvl4pPr marL="914071" indent="-228517">
              <a:lnSpc>
                <a:spcPct val="114000"/>
              </a:lnSpc>
              <a:defRPr sz="2000">
                <a:solidFill>
                  <a:schemeClr val="tx1"/>
                </a:solidFill>
                <a:latin typeface="+mn-lt"/>
              </a:defRPr>
            </a:lvl4pPr>
            <a:lvl5pPr marL="1142589" indent="-228517">
              <a:lnSpc>
                <a:spcPct val="114000"/>
              </a:lnSpc>
              <a:defRPr sz="20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2"/>
          <p:cNvSpPr>
            <a:spLocks noGrp="1"/>
          </p:cNvSpPr>
          <p:nvPr>
            <p:ph idx="10"/>
          </p:nvPr>
        </p:nvSpPr>
        <p:spPr>
          <a:xfrm>
            <a:off x="0" y="579437"/>
            <a:ext cx="9144000" cy="400110"/>
          </a:xfrm>
          <a:prstGeom prst="rect">
            <a:avLst/>
          </a:prstGeom>
        </p:spPr>
        <p:txBody>
          <a:bodyPr lIns="91407" tIns="45704" rIns="91407" bIns="45704">
            <a:spAutoFit/>
          </a:bodyPr>
          <a:lstStyle>
            <a:lvl1pPr marL="0" indent="0">
              <a:buNone/>
              <a:defRPr sz="2000" b="1" i="1">
                <a:solidFill>
                  <a:srgbClr val="C00000"/>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17661712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grpSp>
        <p:nvGrpSpPr>
          <p:cNvPr id="5" name="Group 5"/>
          <p:cNvGrpSpPr>
            <a:grpSpLocks/>
          </p:cNvGrpSpPr>
          <p:nvPr userDrawn="1"/>
        </p:nvGrpSpPr>
        <p:grpSpPr bwMode="auto">
          <a:xfrm>
            <a:off x="0" y="0"/>
            <a:ext cx="8656638" cy="549275"/>
            <a:chOff x="0" y="0"/>
            <a:chExt cx="8656320" cy="548640"/>
          </a:xfrm>
        </p:grpSpPr>
        <p:sp>
          <p:nvSpPr>
            <p:cNvPr id="6" name="Rectangle 5"/>
            <p:cNvSpPr/>
            <p:nvPr/>
          </p:nvSpPr>
          <p:spPr>
            <a:xfrm>
              <a:off x="0" y="0"/>
              <a:ext cx="8610284" cy="5486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prstClr val="white"/>
                </a:solidFill>
              </a:endParaRPr>
            </a:p>
          </p:txBody>
        </p:sp>
        <p:sp>
          <p:nvSpPr>
            <p:cNvPr id="7" name="Rectangle 6"/>
            <p:cNvSpPr/>
            <p:nvPr/>
          </p:nvSpPr>
          <p:spPr>
            <a:xfrm>
              <a:off x="8610284" y="0"/>
              <a:ext cx="46036" cy="54864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prstClr val="white"/>
                </a:solidFill>
              </a:endParaRPr>
            </a:p>
          </p:txBody>
        </p:sp>
      </p:grpSp>
      <p:sp>
        <p:nvSpPr>
          <p:cNvPr id="8" name="TextBox 7"/>
          <p:cNvSpPr txBox="1">
            <a:spLocks noChangeArrowheads="1"/>
          </p:cNvSpPr>
          <p:nvPr userDrawn="1"/>
        </p:nvSpPr>
        <p:spPr bwMode="auto">
          <a:xfrm>
            <a:off x="8632825" y="119063"/>
            <a:ext cx="511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ctr" eaLnBrk="1" hangingPunct="1">
              <a:defRPr/>
            </a:pPr>
            <a:fld id="{60FCA17B-1122-4F6D-8C6B-7393912FB8AD}" type="slidenum">
              <a:rPr lang="en-US" sz="1600" smtClean="0">
                <a:solidFill>
                  <a:srgbClr val="C00000"/>
                </a:solidFill>
                <a:latin typeface="Calibri" pitchFamily="34" charset="0"/>
              </a:rPr>
              <a:pPr algn="ctr" eaLnBrk="1" hangingPunct="1">
                <a:defRPr/>
              </a:pPr>
              <a:t>‹#›</a:t>
            </a:fld>
            <a:endParaRPr lang="en-US" sz="1600" smtClean="0">
              <a:solidFill>
                <a:srgbClr val="C00000"/>
              </a:solidFill>
              <a:latin typeface="Calibri" pitchFamily="34" charset="0"/>
            </a:endParaRPr>
          </a:p>
        </p:txBody>
      </p:sp>
      <p:pic>
        <p:nvPicPr>
          <p:cNvPr id="9" name="Picture 1034" descr="Pantone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7200" y="6524625"/>
            <a:ext cx="914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228600" y="6732588"/>
            <a:ext cx="3505200" cy="49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11" name="Rectangle 10"/>
          <p:cNvSpPr/>
          <p:nvPr userDrawn="1"/>
        </p:nvSpPr>
        <p:spPr>
          <a:xfrm>
            <a:off x="3783013" y="6735763"/>
            <a:ext cx="304800" cy="460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12" name="Rectangle 11"/>
          <p:cNvSpPr/>
          <p:nvPr userDrawn="1"/>
        </p:nvSpPr>
        <p:spPr>
          <a:xfrm>
            <a:off x="4114800" y="6735763"/>
            <a:ext cx="4876800" cy="4603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0" y="26894"/>
            <a:ext cx="9144000" cy="487362"/>
          </a:xfrm>
          <a:prstGeom prst="rect">
            <a:avLst/>
          </a:prstGeom>
        </p:spPr>
        <p:txBody>
          <a:bodyPr/>
          <a:lstStyle>
            <a:lvl1pPr algn="l">
              <a:defRPr sz="2800" b="1">
                <a:solidFill>
                  <a:srgbClr val="002060"/>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0" y="1066800"/>
            <a:ext cx="9144000" cy="2092881"/>
          </a:xfrm>
          <a:prstGeom prst="rect">
            <a:avLst/>
          </a:prstGeom>
        </p:spPr>
        <p:txBody>
          <a:bodyPr lIns="91407" tIns="45704" rIns="91407" bIns="45704">
            <a:spAutoFit/>
          </a:bodyPr>
          <a:lstStyle>
            <a:lvl1pPr marL="228517" indent="-228517">
              <a:lnSpc>
                <a:spcPct val="114000"/>
              </a:lnSpc>
              <a:defRPr sz="2000">
                <a:solidFill>
                  <a:schemeClr val="tx1"/>
                </a:solidFill>
                <a:latin typeface="+mn-lt"/>
              </a:defRPr>
            </a:lvl1pPr>
            <a:lvl2pPr marL="457035" indent="-228517">
              <a:lnSpc>
                <a:spcPct val="114000"/>
              </a:lnSpc>
              <a:buFont typeface="Wingdings" pitchFamily="2" charset="2"/>
              <a:buChar char="§"/>
              <a:defRPr sz="2000">
                <a:solidFill>
                  <a:schemeClr val="tx1"/>
                </a:solidFill>
                <a:latin typeface="+mn-lt"/>
              </a:defRPr>
            </a:lvl2pPr>
            <a:lvl3pPr marL="685555" indent="-228517">
              <a:lnSpc>
                <a:spcPct val="114000"/>
              </a:lnSpc>
              <a:defRPr sz="2000">
                <a:solidFill>
                  <a:schemeClr val="tx1"/>
                </a:solidFill>
                <a:latin typeface="+mn-lt"/>
              </a:defRPr>
            </a:lvl3pPr>
            <a:lvl4pPr marL="914071" indent="-228517">
              <a:lnSpc>
                <a:spcPct val="114000"/>
              </a:lnSpc>
              <a:defRPr sz="2000">
                <a:solidFill>
                  <a:schemeClr val="tx1"/>
                </a:solidFill>
                <a:latin typeface="+mn-lt"/>
              </a:defRPr>
            </a:lvl4pPr>
            <a:lvl5pPr marL="1142589" indent="-228517">
              <a:lnSpc>
                <a:spcPct val="114000"/>
              </a:lnSpc>
              <a:defRPr sz="20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2"/>
          <p:cNvSpPr>
            <a:spLocks noGrp="1"/>
          </p:cNvSpPr>
          <p:nvPr>
            <p:ph idx="10"/>
          </p:nvPr>
        </p:nvSpPr>
        <p:spPr>
          <a:xfrm>
            <a:off x="0" y="579437"/>
            <a:ext cx="9144000" cy="400110"/>
          </a:xfrm>
          <a:prstGeom prst="rect">
            <a:avLst/>
          </a:prstGeom>
        </p:spPr>
        <p:txBody>
          <a:bodyPr lIns="91407" tIns="45704" rIns="91407" bIns="45704">
            <a:spAutoFit/>
          </a:bodyPr>
          <a:lstStyle>
            <a:lvl1pPr marL="0" indent="0">
              <a:buNone/>
              <a:defRPr sz="2000" b="1" i="1">
                <a:solidFill>
                  <a:srgbClr val="C00000"/>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23819718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4" name="Picture 5" descr="H:\Δ Apik Δ\GMBR dwnload\BTA.jpg"/>
          <p:cNvPicPr>
            <a:picLocks noChangeAspect="1" noChangeArrowheads="1"/>
          </p:cNvPicPr>
          <p:nvPr userDrawn="1"/>
        </p:nvPicPr>
        <p:blipFill>
          <a:blip r:embed="rId2">
            <a:grayscl/>
            <a:extLst>
              <a:ext uri="{28A0092B-C50C-407E-A947-70E740481C1C}">
                <a14:useLocalDpi xmlns:a14="http://schemas.microsoft.com/office/drawing/2010/main" val="0"/>
              </a:ext>
            </a:extLst>
          </a:blip>
          <a:srcRect/>
          <a:stretch>
            <a:fillRect/>
          </a:stretch>
        </p:blipFill>
        <p:spPr bwMode="auto">
          <a:xfrm>
            <a:off x="0" y="6427788"/>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6"/>
          <p:cNvGrpSpPr>
            <a:grpSpLocks/>
          </p:cNvGrpSpPr>
          <p:nvPr userDrawn="1"/>
        </p:nvGrpSpPr>
        <p:grpSpPr bwMode="auto">
          <a:xfrm>
            <a:off x="0" y="6427788"/>
            <a:ext cx="9144000" cy="49212"/>
            <a:chOff x="0" y="6427470"/>
            <a:chExt cx="9144000" cy="49530"/>
          </a:xfrm>
        </p:grpSpPr>
        <p:sp>
          <p:nvSpPr>
            <p:cNvPr id="6" name="Rectangle 5"/>
            <p:cNvSpPr/>
            <p:nvPr userDrawn="1"/>
          </p:nvSpPr>
          <p:spPr>
            <a:xfrm>
              <a:off x="0" y="6427470"/>
              <a:ext cx="4953000" cy="4953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prstClr val="white"/>
                </a:solidFill>
              </a:endParaRPr>
            </a:p>
          </p:txBody>
        </p:sp>
        <p:sp>
          <p:nvSpPr>
            <p:cNvPr id="7" name="Rectangle 6"/>
            <p:cNvSpPr/>
            <p:nvPr userDrawn="1"/>
          </p:nvSpPr>
          <p:spPr>
            <a:xfrm flipV="1">
              <a:off x="4419600" y="6427470"/>
              <a:ext cx="4724400" cy="4953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a:solidFill>
                  <a:prstClr val="white"/>
                </a:solidFill>
              </a:endParaRPr>
            </a:p>
          </p:txBody>
        </p:sp>
      </p:grpSp>
      <p:sp>
        <p:nvSpPr>
          <p:cNvPr id="8" name="Rectangle 7"/>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2" name="Title 1"/>
          <p:cNvSpPr>
            <a:spLocks noGrp="1"/>
          </p:cNvSpPr>
          <p:nvPr>
            <p:ph type="title"/>
          </p:nvPr>
        </p:nvSpPr>
        <p:spPr>
          <a:xfrm>
            <a:off x="0" y="-76200"/>
            <a:ext cx="9144000" cy="609600"/>
          </a:xfrm>
          <a:prstGeom prst="rect">
            <a:avLst/>
          </a:prstGeom>
        </p:spPr>
        <p:txBody>
          <a:bodyPr/>
          <a:lstStyle>
            <a:lvl1pPr algn="l">
              <a:defRPr sz="3600" b="0">
                <a:solidFill>
                  <a:srgbClr val="002060"/>
                </a:solidFill>
              </a:defRPr>
            </a:lvl1pPr>
          </a:lstStyle>
          <a:p>
            <a:r>
              <a:rPr lang="en-US" smtClean="0"/>
              <a:t>Click to edit Master title style</a:t>
            </a:r>
            <a:endParaRPr lang="id-ID"/>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
        <p:nvSpPr>
          <p:cNvPr id="9" name="Slide Number Placeholder 5"/>
          <p:cNvSpPr>
            <a:spLocks noGrp="1"/>
          </p:cNvSpPr>
          <p:nvPr>
            <p:ph type="sldNum" sz="quarter" idx="10"/>
          </p:nvPr>
        </p:nvSpPr>
        <p:spPr>
          <a:xfrm>
            <a:off x="8610600" y="6492875"/>
            <a:ext cx="479425" cy="365125"/>
          </a:xfrm>
          <a:prstGeom prst="rect">
            <a:avLst/>
          </a:prstGeom>
        </p:spPr>
        <p:txBody>
          <a:bodyPr lIns="91407" tIns="45704" rIns="91407" bIns="45704"/>
          <a:lstStyle>
            <a:lvl1pPr eaLnBrk="1" fontAlgn="auto" hangingPunct="1">
              <a:spcBef>
                <a:spcPts val="0"/>
              </a:spcBef>
              <a:spcAft>
                <a:spcPts val="0"/>
              </a:spcAft>
              <a:defRPr sz="1600" b="1">
                <a:solidFill>
                  <a:srgbClr val="C00000"/>
                </a:solidFill>
                <a:latin typeface="+mn-lt"/>
                <a:ea typeface="+mn-ea"/>
                <a:cs typeface="Aharoni" pitchFamily="2" charset="-79"/>
              </a:defRPr>
            </a:lvl1pPr>
          </a:lstStyle>
          <a:p>
            <a:pPr>
              <a:defRPr/>
            </a:pPr>
            <a:fld id="{A1107087-D417-4766-BC2B-616ACC3096E6}" type="slidenum">
              <a:rPr lang="id-ID"/>
              <a:pPr>
                <a:defRPr/>
              </a:pPr>
              <a:t>‹#›</a:t>
            </a:fld>
            <a:endParaRPr lang="id-ID" dirty="0"/>
          </a:p>
        </p:txBody>
      </p:sp>
      <p:sp>
        <p:nvSpPr>
          <p:cNvPr id="10" name="Date Placeholder 3"/>
          <p:cNvSpPr>
            <a:spLocks noGrp="1"/>
          </p:cNvSpPr>
          <p:nvPr>
            <p:ph type="dt" sz="half" idx="11"/>
          </p:nvPr>
        </p:nvSpPr>
        <p:spPr>
          <a:xfrm>
            <a:off x="0" y="6492875"/>
            <a:ext cx="2667000" cy="365125"/>
          </a:xfrm>
          <a:prstGeom prst="rect">
            <a:avLst/>
          </a:prstGeom>
        </p:spPr>
        <p:txBody>
          <a:bodyPr lIns="35987" tIns="45704" rIns="35987" bIns="45704" anchor="ctr"/>
          <a:lstStyle>
            <a:lvl1pPr algn="ctr" eaLnBrk="1" fontAlgn="auto" hangingPunct="1">
              <a:spcBef>
                <a:spcPts val="0"/>
              </a:spcBef>
              <a:spcAft>
                <a:spcPts val="0"/>
              </a:spcAft>
              <a:defRPr sz="1100" b="1">
                <a:solidFill>
                  <a:srgbClr val="C00000"/>
                </a:solidFill>
                <a:latin typeface="Calibri"/>
                <a:ea typeface="+mn-ea"/>
                <a:cs typeface="+mn-cs"/>
              </a:defRPr>
            </a:lvl1pPr>
          </a:lstStyle>
          <a:p>
            <a:pPr>
              <a:defRPr/>
            </a:pPr>
            <a:r>
              <a:rPr lang="id-ID"/>
              <a:t>Departemen Kebijakan Ekonomi &amp; Moneter</a:t>
            </a:r>
            <a:endParaRPr lang="id-ID" dirty="0"/>
          </a:p>
        </p:txBody>
      </p:sp>
      <p:sp>
        <p:nvSpPr>
          <p:cNvPr id="11" name="Footer Placeholder 4"/>
          <p:cNvSpPr>
            <a:spLocks noGrp="1"/>
          </p:cNvSpPr>
          <p:nvPr>
            <p:ph type="ftr" sz="quarter" idx="12"/>
          </p:nvPr>
        </p:nvSpPr>
        <p:spPr>
          <a:xfrm>
            <a:off x="3429000" y="6553200"/>
            <a:ext cx="2895600" cy="212725"/>
          </a:xfrm>
          <a:prstGeom prst="rect">
            <a:avLst/>
          </a:prstGeom>
        </p:spPr>
        <p:txBody>
          <a:bodyPr lIns="91407" tIns="45704" rIns="91407" bIns="45704"/>
          <a:lstStyle>
            <a:lvl1pPr algn="ctr" eaLnBrk="1" fontAlgn="auto" hangingPunct="1">
              <a:spcBef>
                <a:spcPts val="0"/>
              </a:spcBef>
              <a:spcAft>
                <a:spcPts val="0"/>
              </a:spcAft>
              <a:defRPr sz="1100">
                <a:solidFill>
                  <a:srgbClr val="C00000"/>
                </a:solidFill>
                <a:latin typeface="Calibri"/>
                <a:ea typeface="+mn-ea"/>
                <a:cs typeface="+mn-cs"/>
              </a:defRPr>
            </a:lvl1pPr>
          </a:lstStyle>
          <a:p>
            <a:pPr>
              <a:defRPr/>
            </a:pPr>
            <a:r>
              <a:rPr lang="id-ID"/>
              <a:t>WEEKLY REVIEW PEKAN I JANUARI 2015</a:t>
            </a:r>
            <a:endParaRPr lang="id-ID" dirty="0"/>
          </a:p>
        </p:txBody>
      </p:sp>
    </p:spTree>
    <p:extLst>
      <p:ext uri="{BB962C8B-B14F-4D97-AF65-F5344CB8AC3E}">
        <p14:creationId xmlns:p14="http://schemas.microsoft.com/office/powerpoint/2010/main" val="246158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5_Default">
    <p:spTree>
      <p:nvGrpSpPr>
        <p:cNvPr id="1" name=""/>
        <p:cNvGrpSpPr/>
        <p:nvPr/>
      </p:nvGrpSpPr>
      <p:grpSpPr>
        <a:xfrm>
          <a:off x="0" y="0"/>
          <a:ext cx="0" cy="0"/>
          <a:chOff x="0" y="0"/>
          <a:chExt cx="0" cy="0"/>
        </a:xfrm>
      </p:grpSpPr>
      <p:sp>
        <p:nvSpPr>
          <p:cNvPr id="2" name="Shape 8"/>
          <p:cNvSpPr>
            <a:spLocks noGrp="1"/>
          </p:cNvSpPr>
          <p:nvPr>
            <p:ph type="sldNum" sz="quarter" idx="10"/>
          </p:nvPr>
        </p:nvSpPr>
        <p:spPr>
          <a:ln/>
        </p:spPr>
        <p:txBody>
          <a:bodyPr/>
          <a:lstStyle>
            <a:lvl1pPr>
              <a:defRPr/>
            </a:lvl1pPr>
          </a:lstStyle>
          <a:p>
            <a:pPr>
              <a:defRPr/>
            </a:pPr>
            <a:fld id="{EA5FA189-2FD4-4009-BE89-68EA8A1DB804}" type="slidenum">
              <a:rPr lang="en-US"/>
              <a:pPr>
                <a:defRPr/>
              </a:pPr>
              <a:t>‹#›</a:t>
            </a:fld>
            <a:endParaRPr lang="en-US"/>
          </a:p>
        </p:txBody>
      </p:sp>
    </p:spTree>
    <p:extLst>
      <p:ext uri="{BB962C8B-B14F-4D97-AF65-F5344CB8AC3E}">
        <p14:creationId xmlns:p14="http://schemas.microsoft.com/office/powerpoint/2010/main" val="3054481688"/>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8369300" y="39688"/>
            <a:ext cx="762000" cy="542925"/>
            <a:chOff x="8422341" y="40341"/>
            <a:chExt cx="762000" cy="542365"/>
          </a:xfrm>
        </p:grpSpPr>
        <p:sp>
          <p:nvSpPr>
            <p:cNvPr id="5" name="Oval 4"/>
            <p:cNvSpPr/>
            <p:nvPr userDrawn="1"/>
          </p:nvSpPr>
          <p:spPr>
            <a:xfrm>
              <a:off x="8422341" y="430463"/>
              <a:ext cx="762000" cy="152243"/>
            </a:xfrm>
            <a:prstGeom prst="ellipse">
              <a:avLst/>
            </a:prstGeom>
            <a:gradFill flip="none" rotWithShape="1">
              <a:gsLst>
                <a:gs pos="8000">
                  <a:schemeClr val="tx1"/>
                </a:gs>
                <a:gs pos="99000">
                  <a:schemeClr val="bg1"/>
                </a:gs>
                <a:gs pos="71000">
                  <a:schemeClr val="bg1">
                    <a:lumMod val="7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p:cNvSpPr/>
            <p:nvPr userDrawn="1"/>
          </p:nvSpPr>
          <p:spPr>
            <a:xfrm>
              <a:off x="8574741" y="40341"/>
              <a:ext cx="457200" cy="457200"/>
            </a:xfrm>
            <a:prstGeom prst="ellipse">
              <a:avLst/>
            </a:prstGeom>
            <a:solidFill>
              <a:schemeClr val="bg1">
                <a:lumMod val="85000"/>
              </a:schemeClr>
            </a:solidFill>
            <a:ln>
              <a:noFill/>
            </a:ln>
            <a:effectLst/>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7" name="Rectangle 6"/>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8" name="Slide Number Placeholder 5"/>
          <p:cNvSpPr txBox="1">
            <a:spLocks/>
          </p:cNvSpPr>
          <p:nvPr userDrawn="1"/>
        </p:nvSpPr>
        <p:spPr>
          <a:xfrm>
            <a:off x="8418513" y="36513"/>
            <a:ext cx="649287" cy="469900"/>
          </a:xfrm>
          <a:prstGeom prst="rect">
            <a:avLst/>
          </a:prstGeom>
        </p:spPr>
        <p:txBody>
          <a:bodyPr lIns="91407" tIns="45704" rIns="91407" bIns="45704"/>
          <a:lstStyle>
            <a:defPPr>
              <a:defRPr lang="id-ID"/>
            </a:defPPr>
            <a:lvl1pPr marL="0" algn="l" defTabSz="914400" rtl="0" eaLnBrk="1" latinLnBrk="0" hangingPunct="1">
              <a:defRPr sz="1600" kern="1200">
                <a:solidFill>
                  <a:srgbClr val="C00000"/>
                </a:solidFill>
                <a:latin typeface="Arial Rounded MT Bold" pitchFamily="34" charset="0"/>
                <a:ea typeface="+mn-ea"/>
                <a:cs typeface="Aharoni"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F37EFA45-72BB-4FBF-BF1F-9B27F7CD2BF6}" type="slidenum">
              <a:rPr lang="id-ID" sz="2000" b="1" smtClean="0">
                <a:latin typeface="Calibri"/>
              </a:rPr>
              <a:pPr algn="ctr" fontAlgn="auto">
                <a:spcBef>
                  <a:spcPts val="0"/>
                </a:spcBef>
                <a:spcAft>
                  <a:spcPts val="0"/>
                </a:spcAft>
                <a:defRPr/>
              </a:pPr>
              <a:t>‹#›</a:t>
            </a:fld>
            <a:endParaRPr lang="id-ID" sz="2000" b="1" dirty="0">
              <a:latin typeface="Calibri"/>
            </a:endParaRPr>
          </a:p>
        </p:txBody>
      </p:sp>
      <p:sp>
        <p:nvSpPr>
          <p:cNvPr id="2" name="Title 1"/>
          <p:cNvSpPr>
            <a:spLocks noGrp="1"/>
          </p:cNvSpPr>
          <p:nvPr>
            <p:ph type="title"/>
          </p:nvPr>
        </p:nvSpPr>
        <p:spPr>
          <a:xfrm>
            <a:off x="0" y="-8964"/>
            <a:ext cx="9144000" cy="609600"/>
          </a:xfrm>
          <a:prstGeom prst="rect">
            <a:avLst/>
          </a:prstGeom>
        </p:spPr>
        <p:txBody>
          <a:bodyPr/>
          <a:lstStyle>
            <a:lvl1pPr algn="l">
              <a:defRPr sz="3200" b="1">
                <a:solidFill>
                  <a:srgbClr val="002060"/>
                </a:solidFill>
                <a:effectLst>
                  <a:outerShdw blurRad="38100" dist="38100" dir="2700000" algn="tl">
                    <a:srgbClr val="000000">
                      <a:alpha val="43137"/>
                    </a:srgbClr>
                  </a:outerShdw>
                </a:effectLst>
              </a:defRPr>
            </a:lvl1pPr>
          </a:lstStyle>
          <a:p>
            <a:r>
              <a:rPr lang="en-US" dirty="0" smtClean="0"/>
              <a:t>Click to edit Master title style</a:t>
            </a:r>
            <a:endParaRPr lang="id-ID" dirty="0"/>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Tree>
    <p:extLst>
      <p:ext uri="{BB962C8B-B14F-4D97-AF65-F5344CB8AC3E}">
        <p14:creationId xmlns:p14="http://schemas.microsoft.com/office/powerpoint/2010/main" val="30255781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8369300" y="39688"/>
            <a:ext cx="762000" cy="542925"/>
            <a:chOff x="8422341" y="40341"/>
            <a:chExt cx="762000" cy="542365"/>
          </a:xfrm>
        </p:grpSpPr>
        <p:sp>
          <p:nvSpPr>
            <p:cNvPr id="5" name="Oval 4"/>
            <p:cNvSpPr/>
            <p:nvPr userDrawn="1"/>
          </p:nvSpPr>
          <p:spPr>
            <a:xfrm>
              <a:off x="8422341" y="430463"/>
              <a:ext cx="762000" cy="152243"/>
            </a:xfrm>
            <a:prstGeom prst="ellipse">
              <a:avLst/>
            </a:prstGeom>
            <a:gradFill flip="none" rotWithShape="1">
              <a:gsLst>
                <a:gs pos="8000">
                  <a:schemeClr val="tx1"/>
                </a:gs>
                <a:gs pos="99000">
                  <a:schemeClr val="bg1"/>
                </a:gs>
                <a:gs pos="71000">
                  <a:schemeClr val="bg1">
                    <a:lumMod val="7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p:cNvSpPr/>
            <p:nvPr userDrawn="1"/>
          </p:nvSpPr>
          <p:spPr>
            <a:xfrm>
              <a:off x="8574741" y="40341"/>
              <a:ext cx="457200" cy="457200"/>
            </a:xfrm>
            <a:prstGeom prst="ellipse">
              <a:avLst/>
            </a:prstGeom>
            <a:solidFill>
              <a:schemeClr val="bg1">
                <a:lumMod val="85000"/>
              </a:schemeClr>
            </a:solidFill>
            <a:ln>
              <a:noFill/>
            </a:ln>
            <a:effectLst/>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7" name="Rectangle 6"/>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8" name="Slide Number Placeholder 5"/>
          <p:cNvSpPr txBox="1">
            <a:spLocks/>
          </p:cNvSpPr>
          <p:nvPr userDrawn="1"/>
        </p:nvSpPr>
        <p:spPr>
          <a:xfrm>
            <a:off x="8418513" y="36513"/>
            <a:ext cx="649287" cy="469900"/>
          </a:xfrm>
          <a:prstGeom prst="rect">
            <a:avLst/>
          </a:prstGeom>
        </p:spPr>
        <p:txBody>
          <a:bodyPr lIns="91407" tIns="45704" rIns="91407" bIns="45704"/>
          <a:lstStyle>
            <a:defPPr>
              <a:defRPr lang="id-ID"/>
            </a:defPPr>
            <a:lvl1pPr marL="0" algn="l" defTabSz="914400" rtl="0" eaLnBrk="1" latinLnBrk="0" hangingPunct="1">
              <a:defRPr sz="1600" kern="1200">
                <a:solidFill>
                  <a:srgbClr val="C00000"/>
                </a:solidFill>
                <a:latin typeface="Arial Rounded MT Bold" pitchFamily="34" charset="0"/>
                <a:ea typeface="+mn-ea"/>
                <a:cs typeface="Aharoni"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7BC48FDB-DDE2-47F7-A074-D05125A2FA3E}" type="slidenum">
              <a:rPr lang="id-ID" sz="2000" b="1" smtClean="0">
                <a:latin typeface="Calibri"/>
              </a:rPr>
              <a:pPr algn="ctr" fontAlgn="auto">
                <a:spcBef>
                  <a:spcPts val="0"/>
                </a:spcBef>
                <a:spcAft>
                  <a:spcPts val="0"/>
                </a:spcAft>
                <a:defRPr/>
              </a:pPr>
              <a:t>‹#›</a:t>
            </a:fld>
            <a:endParaRPr lang="id-ID" sz="2000" b="1" dirty="0">
              <a:latin typeface="Calibri"/>
            </a:endParaRPr>
          </a:p>
        </p:txBody>
      </p:sp>
      <p:sp>
        <p:nvSpPr>
          <p:cNvPr id="2" name="Title 1"/>
          <p:cNvSpPr>
            <a:spLocks noGrp="1"/>
          </p:cNvSpPr>
          <p:nvPr>
            <p:ph type="title"/>
          </p:nvPr>
        </p:nvSpPr>
        <p:spPr>
          <a:xfrm>
            <a:off x="0" y="-8964"/>
            <a:ext cx="9144000" cy="609600"/>
          </a:xfrm>
          <a:prstGeom prst="rect">
            <a:avLst/>
          </a:prstGeom>
        </p:spPr>
        <p:txBody>
          <a:bodyPr/>
          <a:lstStyle>
            <a:lvl1pPr algn="l">
              <a:defRPr sz="3200" b="1">
                <a:solidFill>
                  <a:srgbClr val="002060"/>
                </a:solidFill>
                <a:effectLst>
                  <a:outerShdw blurRad="38100" dist="38100" dir="2700000" algn="tl">
                    <a:srgbClr val="000000">
                      <a:alpha val="43137"/>
                    </a:srgbClr>
                  </a:outerShdw>
                </a:effectLst>
              </a:defRPr>
            </a:lvl1pPr>
          </a:lstStyle>
          <a:p>
            <a:r>
              <a:rPr lang="en-US" dirty="0" smtClean="0"/>
              <a:t>Click to edit Master title style</a:t>
            </a:r>
            <a:endParaRPr lang="id-ID" dirty="0"/>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Tree>
    <p:extLst>
      <p:ext uri="{BB962C8B-B14F-4D97-AF65-F5344CB8AC3E}">
        <p14:creationId xmlns:p14="http://schemas.microsoft.com/office/powerpoint/2010/main" val="28999028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8369300" y="39688"/>
            <a:ext cx="762000" cy="542925"/>
            <a:chOff x="8422341" y="40341"/>
            <a:chExt cx="762000" cy="542365"/>
          </a:xfrm>
        </p:grpSpPr>
        <p:sp>
          <p:nvSpPr>
            <p:cNvPr id="5" name="Oval 4"/>
            <p:cNvSpPr/>
            <p:nvPr userDrawn="1"/>
          </p:nvSpPr>
          <p:spPr>
            <a:xfrm>
              <a:off x="8422341" y="430463"/>
              <a:ext cx="762000" cy="152243"/>
            </a:xfrm>
            <a:prstGeom prst="ellipse">
              <a:avLst/>
            </a:prstGeom>
            <a:gradFill flip="none" rotWithShape="1">
              <a:gsLst>
                <a:gs pos="8000">
                  <a:schemeClr val="tx1"/>
                </a:gs>
                <a:gs pos="99000">
                  <a:schemeClr val="bg1"/>
                </a:gs>
                <a:gs pos="71000">
                  <a:schemeClr val="bg1">
                    <a:lumMod val="7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p:cNvSpPr/>
            <p:nvPr userDrawn="1"/>
          </p:nvSpPr>
          <p:spPr>
            <a:xfrm>
              <a:off x="8574741" y="40341"/>
              <a:ext cx="457200" cy="457200"/>
            </a:xfrm>
            <a:prstGeom prst="ellipse">
              <a:avLst/>
            </a:prstGeom>
            <a:solidFill>
              <a:schemeClr val="bg1">
                <a:lumMod val="85000"/>
              </a:schemeClr>
            </a:solidFill>
            <a:ln>
              <a:noFill/>
            </a:ln>
            <a:effectLst/>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7" name="Rectangle 6"/>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8" name="Slide Number Placeholder 5"/>
          <p:cNvSpPr txBox="1">
            <a:spLocks/>
          </p:cNvSpPr>
          <p:nvPr userDrawn="1"/>
        </p:nvSpPr>
        <p:spPr>
          <a:xfrm>
            <a:off x="8418513" y="36513"/>
            <a:ext cx="649287" cy="469900"/>
          </a:xfrm>
          <a:prstGeom prst="rect">
            <a:avLst/>
          </a:prstGeom>
        </p:spPr>
        <p:txBody>
          <a:bodyPr lIns="91407" tIns="45704" rIns="91407" bIns="45704"/>
          <a:lstStyle>
            <a:defPPr>
              <a:defRPr lang="id-ID"/>
            </a:defPPr>
            <a:lvl1pPr marL="0" algn="l" defTabSz="914400" rtl="0" eaLnBrk="1" latinLnBrk="0" hangingPunct="1">
              <a:defRPr sz="1600" kern="1200">
                <a:solidFill>
                  <a:srgbClr val="C00000"/>
                </a:solidFill>
                <a:latin typeface="Arial Rounded MT Bold" pitchFamily="34" charset="0"/>
                <a:ea typeface="+mn-ea"/>
                <a:cs typeface="Aharoni"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BE3AFF1F-130F-4740-BF4D-FDBA79542E05}" type="slidenum">
              <a:rPr lang="id-ID" sz="2000" b="1" smtClean="0">
                <a:latin typeface="Calibri"/>
              </a:rPr>
              <a:pPr algn="ctr" fontAlgn="auto">
                <a:spcBef>
                  <a:spcPts val="0"/>
                </a:spcBef>
                <a:spcAft>
                  <a:spcPts val="0"/>
                </a:spcAft>
                <a:defRPr/>
              </a:pPr>
              <a:t>‹#›</a:t>
            </a:fld>
            <a:endParaRPr lang="id-ID" sz="2000" b="1" dirty="0">
              <a:latin typeface="Calibri"/>
            </a:endParaRPr>
          </a:p>
        </p:txBody>
      </p:sp>
      <p:sp>
        <p:nvSpPr>
          <p:cNvPr id="2" name="Title 1"/>
          <p:cNvSpPr>
            <a:spLocks noGrp="1"/>
          </p:cNvSpPr>
          <p:nvPr>
            <p:ph type="title"/>
          </p:nvPr>
        </p:nvSpPr>
        <p:spPr>
          <a:xfrm>
            <a:off x="0" y="-8964"/>
            <a:ext cx="9144000" cy="609600"/>
          </a:xfrm>
          <a:prstGeom prst="rect">
            <a:avLst/>
          </a:prstGeom>
        </p:spPr>
        <p:txBody>
          <a:bodyPr/>
          <a:lstStyle>
            <a:lvl1pPr algn="l">
              <a:defRPr sz="3200" b="1">
                <a:solidFill>
                  <a:srgbClr val="002060"/>
                </a:solidFill>
                <a:effectLst>
                  <a:outerShdw blurRad="38100" dist="38100" dir="2700000" algn="tl">
                    <a:srgbClr val="000000">
                      <a:alpha val="43137"/>
                    </a:srgbClr>
                  </a:outerShdw>
                </a:effectLst>
              </a:defRPr>
            </a:lvl1pPr>
          </a:lstStyle>
          <a:p>
            <a:r>
              <a:rPr lang="en-US" dirty="0" smtClean="0"/>
              <a:t>Click to edit Master title style</a:t>
            </a:r>
            <a:endParaRPr lang="id-ID" dirty="0"/>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Tree>
    <p:extLst>
      <p:ext uri="{BB962C8B-B14F-4D97-AF65-F5344CB8AC3E}">
        <p14:creationId xmlns:p14="http://schemas.microsoft.com/office/powerpoint/2010/main" val="25412249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8369300" y="39688"/>
            <a:ext cx="762000" cy="542925"/>
            <a:chOff x="8422341" y="40341"/>
            <a:chExt cx="762000" cy="542365"/>
          </a:xfrm>
        </p:grpSpPr>
        <p:sp>
          <p:nvSpPr>
            <p:cNvPr id="5" name="Oval 4"/>
            <p:cNvSpPr/>
            <p:nvPr userDrawn="1"/>
          </p:nvSpPr>
          <p:spPr>
            <a:xfrm>
              <a:off x="8422341" y="430463"/>
              <a:ext cx="762000" cy="152243"/>
            </a:xfrm>
            <a:prstGeom prst="ellipse">
              <a:avLst/>
            </a:prstGeom>
            <a:gradFill flip="none" rotWithShape="1">
              <a:gsLst>
                <a:gs pos="8000">
                  <a:schemeClr val="tx1"/>
                </a:gs>
                <a:gs pos="99000">
                  <a:schemeClr val="bg1"/>
                </a:gs>
                <a:gs pos="71000">
                  <a:schemeClr val="bg1">
                    <a:lumMod val="7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p:cNvSpPr/>
            <p:nvPr userDrawn="1"/>
          </p:nvSpPr>
          <p:spPr>
            <a:xfrm>
              <a:off x="8574741" y="40341"/>
              <a:ext cx="457200" cy="457200"/>
            </a:xfrm>
            <a:prstGeom prst="ellipse">
              <a:avLst/>
            </a:prstGeom>
            <a:solidFill>
              <a:schemeClr val="bg1">
                <a:lumMod val="85000"/>
              </a:schemeClr>
            </a:solidFill>
            <a:ln>
              <a:noFill/>
            </a:ln>
            <a:effectLst/>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7" name="Rectangle 6"/>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8" name="Slide Number Placeholder 5"/>
          <p:cNvSpPr txBox="1">
            <a:spLocks/>
          </p:cNvSpPr>
          <p:nvPr userDrawn="1"/>
        </p:nvSpPr>
        <p:spPr>
          <a:xfrm>
            <a:off x="8418513" y="36513"/>
            <a:ext cx="649287" cy="469900"/>
          </a:xfrm>
          <a:prstGeom prst="rect">
            <a:avLst/>
          </a:prstGeom>
        </p:spPr>
        <p:txBody>
          <a:bodyPr lIns="91407" tIns="45704" rIns="91407" bIns="45704"/>
          <a:lstStyle>
            <a:defPPr>
              <a:defRPr lang="id-ID"/>
            </a:defPPr>
            <a:lvl1pPr marL="0" algn="l" defTabSz="914400" rtl="0" eaLnBrk="1" latinLnBrk="0" hangingPunct="1">
              <a:defRPr sz="1600" kern="1200">
                <a:solidFill>
                  <a:srgbClr val="C00000"/>
                </a:solidFill>
                <a:latin typeface="Arial Rounded MT Bold" pitchFamily="34" charset="0"/>
                <a:ea typeface="+mn-ea"/>
                <a:cs typeface="Aharoni"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87E2D1A0-4B6B-408C-BB2D-2AD25868A5BC}" type="slidenum">
              <a:rPr lang="id-ID" sz="2000" b="1" smtClean="0">
                <a:latin typeface="Calibri"/>
              </a:rPr>
              <a:pPr algn="ctr" fontAlgn="auto">
                <a:spcBef>
                  <a:spcPts val="0"/>
                </a:spcBef>
                <a:spcAft>
                  <a:spcPts val="0"/>
                </a:spcAft>
                <a:defRPr/>
              </a:pPr>
              <a:t>‹#›</a:t>
            </a:fld>
            <a:endParaRPr lang="id-ID" sz="2000" b="1" dirty="0">
              <a:latin typeface="Calibri"/>
            </a:endParaRPr>
          </a:p>
        </p:txBody>
      </p:sp>
      <p:sp>
        <p:nvSpPr>
          <p:cNvPr id="2" name="Title 1"/>
          <p:cNvSpPr>
            <a:spLocks noGrp="1"/>
          </p:cNvSpPr>
          <p:nvPr>
            <p:ph type="title"/>
          </p:nvPr>
        </p:nvSpPr>
        <p:spPr>
          <a:xfrm>
            <a:off x="0" y="-8964"/>
            <a:ext cx="9144000" cy="609600"/>
          </a:xfrm>
          <a:prstGeom prst="rect">
            <a:avLst/>
          </a:prstGeom>
        </p:spPr>
        <p:txBody>
          <a:bodyPr/>
          <a:lstStyle>
            <a:lvl1pPr algn="l">
              <a:defRPr sz="3200" b="1">
                <a:solidFill>
                  <a:srgbClr val="002060"/>
                </a:solidFill>
                <a:effectLst>
                  <a:outerShdw blurRad="38100" dist="38100" dir="2700000" algn="tl">
                    <a:srgbClr val="000000">
                      <a:alpha val="43137"/>
                    </a:srgbClr>
                  </a:outerShdw>
                </a:effectLst>
              </a:defRPr>
            </a:lvl1pPr>
          </a:lstStyle>
          <a:p>
            <a:r>
              <a:rPr lang="en-US" dirty="0" smtClean="0"/>
              <a:t>Click to edit Master title style</a:t>
            </a:r>
            <a:endParaRPr lang="id-ID" dirty="0"/>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Tree>
    <p:extLst>
      <p:ext uri="{BB962C8B-B14F-4D97-AF65-F5344CB8AC3E}">
        <p14:creationId xmlns:p14="http://schemas.microsoft.com/office/powerpoint/2010/main" val="4524280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8369300" y="39688"/>
            <a:ext cx="762000" cy="542925"/>
            <a:chOff x="8422341" y="40341"/>
            <a:chExt cx="762000" cy="542365"/>
          </a:xfrm>
        </p:grpSpPr>
        <p:sp>
          <p:nvSpPr>
            <p:cNvPr id="5" name="Oval 4"/>
            <p:cNvSpPr/>
            <p:nvPr userDrawn="1"/>
          </p:nvSpPr>
          <p:spPr>
            <a:xfrm>
              <a:off x="8422341" y="430463"/>
              <a:ext cx="762000" cy="152243"/>
            </a:xfrm>
            <a:prstGeom prst="ellipse">
              <a:avLst/>
            </a:prstGeom>
            <a:gradFill flip="none" rotWithShape="1">
              <a:gsLst>
                <a:gs pos="8000">
                  <a:schemeClr val="tx1"/>
                </a:gs>
                <a:gs pos="99000">
                  <a:schemeClr val="bg1"/>
                </a:gs>
                <a:gs pos="71000">
                  <a:schemeClr val="bg1">
                    <a:lumMod val="7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p:cNvSpPr/>
            <p:nvPr userDrawn="1"/>
          </p:nvSpPr>
          <p:spPr>
            <a:xfrm>
              <a:off x="8574741" y="40341"/>
              <a:ext cx="457200" cy="457200"/>
            </a:xfrm>
            <a:prstGeom prst="ellipse">
              <a:avLst/>
            </a:prstGeom>
            <a:solidFill>
              <a:schemeClr val="bg1">
                <a:lumMod val="85000"/>
              </a:schemeClr>
            </a:solidFill>
            <a:ln>
              <a:noFill/>
            </a:ln>
            <a:effectLst/>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7" name="Rectangle 6"/>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8" name="Slide Number Placeholder 5"/>
          <p:cNvSpPr txBox="1">
            <a:spLocks/>
          </p:cNvSpPr>
          <p:nvPr userDrawn="1"/>
        </p:nvSpPr>
        <p:spPr>
          <a:xfrm>
            <a:off x="8418513" y="36513"/>
            <a:ext cx="649287" cy="469900"/>
          </a:xfrm>
          <a:prstGeom prst="rect">
            <a:avLst/>
          </a:prstGeom>
        </p:spPr>
        <p:txBody>
          <a:bodyPr lIns="91407" tIns="45704" rIns="91407" bIns="45704"/>
          <a:lstStyle>
            <a:defPPr>
              <a:defRPr lang="id-ID"/>
            </a:defPPr>
            <a:lvl1pPr marL="0" algn="l" defTabSz="914400" rtl="0" eaLnBrk="1" latinLnBrk="0" hangingPunct="1">
              <a:defRPr sz="1600" kern="1200">
                <a:solidFill>
                  <a:srgbClr val="C00000"/>
                </a:solidFill>
                <a:latin typeface="Arial Rounded MT Bold" pitchFamily="34" charset="0"/>
                <a:ea typeface="+mn-ea"/>
                <a:cs typeface="Aharoni"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1936BFD8-FCE0-4888-983C-D3CF57474DE4}" type="slidenum">
              <a:rPr lang="id-ID" sz="2000" b="1" smtClean="0">
                <a:latin typeface="Calibri"/>
              </a:rPr>
              <a:pPr algn="ctr" fontAlgn="auto">
                <a:spcBef>
                  <a:spcPts val="0"/>
                </a:spcBef>
                <a:spcAft>
                  <a:spcPts val="0"/>
                </a:spcAft>
                <a:defRPr/>
              </a:pPr>
              <a:t>‹#›</a:t>
            </a:fld>
            <a:endParaRPr lang="id-ID" sz="2000" b="1" dirty="0">
              <a:latin typeface="Calibri"/>
            </a:endParaRPr>
          </a:p>
        </p:txBody>
      </p:sp>
      <p:sp>
        <p:nvSpPr>
          <p:cNvPr id="2" name="Title 1"/>
          <p:cNvSpPr>
            <a:spLocks noGrp="1"/>
          </p:cNvSpPr>
          <p:nvPr>
            <p:ph type="title"/>
          </p:nvPr>
        </p:nvSpPr>
        <p:spPr>
          <a:xfrm>
            <a:off x="0" y="-8964"/>
            <a:ext cx="9144000" cy="609600"/>
          </a:xfrm>
          <a:prstGeom prst="rect">
            <a:avLst/>
          </a:prstGeom>
        </p:spPr>
        <p:txBody>
          <a:bodyPr/>
          <a:lstStyle>
            <a:lvl1pPr algn="l">
              <a:defRPr sz="3200" b="1">
                <a:solidFill>
                  <a:srgbClr val="002060"/>
                </a:solidFill>
                <a:effectLst>
                  <a:outerShdw blurRad="38100" dist="38100" dir="2700000" algn="tl">
                    <a:srgbClr val="000000">
                      <a:alpha val="43137"/>
                    </a:srgbClr>
                  </a:outerShdw>
                </a:effectLst>
              </a:defRPr>
            </a:lvl1pPr>
          </a:lstStyle>
          <a:p>
            <a:r>
              <a:rPr lang="en-US" dirty="0" smtClean="0"/>
              <a:t>Click to edit Master title style</a:t>
            </a:r>
            <a:endParaRPr lang="id-ID" dirty="0"/>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Tree>
    <p:extLst>
      <p:ext uri="{BB962C8B-B14F-4D97-AF65-F5344CB8AC3E}">
        <p14:creationId xmlns:p14="http://schemas.microsoft.com/office/powerpoint/2010/main" val="5958208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8369300" y="39688"/>
            <a:ext cx="762000" cy="542925"/>
            <a:chOff x="8422341" y="40341"/>
            <a:chExt cx="762000" cy="542365"/>
          </a:xfrm>
        </p:grpSpPr>
        <p:sp>
          <p:nvSpPr>
            <p:cNvPr id="5" name="Oval 4"/>
            <p:cNvSpPr/>
            <p:nvPr userDrawn="1"/>
          </p:nvSpPr>
          <p:spPr>
            <a:xfrm>
              <a:off x="8422341" y="430463"/>
              <a:ext cx="762000" cy="152243"/>
            </a:xfrm>
            <a:prstGeom prst="ellipse">
              <a:avLst/>
            </a:prstGeom>
            <a:gradFill flip="none" rotWithShape="1">
              <a:gsLst>
                <a:gs pos="8000">
                  <a:schemeClr val="tx1"/>
                </a:gs>
                <a:gs pos="99000">
                  <a:schemeClr val="bg1"/>
                </a:gs>
                <a:gs pos="71000">
                  <a:schemeClr val="bg1">
                    <a:lumMod val="7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p:cNvSpPr/>
            <p:nvPr userDrawn="1"/>
          </p:nvSpPr>
          <p:spPr>
            <a:xfrm>
              <a:off x="8574741" y="40341"/>
              <a:ext cx="457200" cy="457200"/>
            </a:xfrm>
            <a:prstGeom prst="ellipse">
              <a:avLst/>
            </a:prstGeom>
            <a:solidFill>
              <a:schemeClr val="bg1">
                <a:lumMod val="85000"/>
              </a:schemeClr>
            </a:solidFill>
            <a:ln>
              <a:noFill/>
            </a:ln>
            <a:effectLst/>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7" name="Rectangle 6"/>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8" name="Slide Number Placeholder 5"/>
          <p:cNvSpPr txBox="1">
            <a:spLocks/>
          </p:cNvSpPr>
          <p:nvPr userDrawn="1"/>
        </p:nvSpPr>
        <p:spPr>
          <a:xfrm>
            <a:off x="8418513" y="36513"/>
            <a:ext cx="649287" cy="469900"/>
          </a:xfrm>
          <a:prstGeom prst="rect">
            <a:avLst/>
          </a:prstGeom>
        </p:spPr>
        <p:txBody>
          <a:bodyPr lIns="91407" tIns="45704" rIns="91407" bIns="45704"/>
          <a:lstStyle>
            <a:defPPr>
              <a:defRPr lang="id-ID"/>
            </a:defPPr>
            <a:lvl1pPr marL="0" algn="l" defTabSz="914400" rtl="0" eaLnBrk="1" latinLnBrk="0" hangingPunct="1">
              <a:defRPr sz="1600" kern="1200">
                <a:solidFill>
                  <a:srgbClr val="C00000"/>
                </a:solidFill>
                <a:latin typeface="Arial Rounded MT Bold" pitchFamily="34" charset="0"/>
                <a:ea typeface="+mn-ea"/>
                <a:cs typeface="Aharoni"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48BB0177-455A-4950-A5F8-9D022E81F46B}" type="slidenum">
              <a:rPr lang="id-ID" sz="2000" b="1" smtClean="0">
                <a:latin typeface="Calibri"/>
              </a:rPr>
              <a:pPr algn="ctr" fontAlgn="auto">
                <a:spcBef>
                  <a:spcPts val="0"/>
                </a:spcBef>
                <a:spcAft>
                  <a:spcPts val="0"/>
                </a:spcAft>
                <a:defRPr/>
              </a:pPr>
              <a:t>‹#›</a:t>
            </a:fld>
            <a:endParaRPr lang="id-ID" sz="2000" b="1" dirty="0">
              <a:latin typeface="Calibri"/>
            </a:endParaRPr>
          </a:p>
        </p:txBody>
      </p:sp>
      <p:sp>
        <p:nvSpPr>
          <p:cNvPr id="2" name="Title 1"/>
          <p:cNvSpPr>
            <a:spLocks noGrp="1"/>
          </p:cNvSpPr>
          <p:nvPr>
            <p:ph type="title"/>
          </p:nvPr>
        </p:nvSpPr>
        <p:spPr>
          <a:xfrm>
            <a:off x="0" y="-8964"/>
            <a:ext cx="9144000" cy="609600"/>
          </a:xfrm>
          <a:prstGeom prst="rect">
            <a:avLst/>
          </a:prstGeom>
        </p:spPr>
        <p:txBody>
          <a:bodyPr/>
          <a:lstStyle>
            <a:lvl1pPr algn="l">
              <a:defRPr sz="3200" b="1">
                <a:solidFill>
                  <a:srgbClr val="002060"/>
                </a:solidFill>
                <a:effectLst>
                  <a:outerShdw blurRad="38100" dist="38100" dir="2700000" algn="tl">
                    <a:srgbClr val="000000">
                      <a:alpha val="43137"/>
                    </a:srgbClr>
                  </a:outerShdw>
                </a:effectLst>
              </a:defRPr>
            </a:lvl1pPr>
          </a:lstStyle>
          <a:p>
            <a:r>
              <a:rPr lang="en-US" dirty="0" smtClean="0"/>
              <a:t>Click to edit Master title style</a:t>
            </a:r>
            <a:endParaRPr lang="id-ID" dirty="0"/>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Tree>
    <p:extLst>
      <p:ext uri="{BB962C8B-B14F-4D97-AF65-F5344CB8AC3E}">
        <p14:creationId xmlns:p14="http://schemas.microsoft.com/office/powerpoint/2010/main" val="2487461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8369300" y="39688"/>
            <a:ext cx="762000" cy="542925"/>
            <a:chOff x="8422341" y="40341"/>
            <a:chExt cx="762000" cy="542365"/>
          </a:xfrm>
        </p:grpSpPr>
        <p:sp>
          <p:nvSpPr>
            <p:cNvPr id="5" name="Oval 4"/>
            <p:cNvSpPr/>
            <p:nvPr userDrawn="1"/>
          </p:nvSpPr>
          <p:spPr>
            <a:xfrm>
              <a:off x="8422341" y="430463"/>
              <a:ext cx="762000" cy="152243"/>
            </a:xfrm>
            <a:prstGeom prst="ellipse">
              <a:avLst/>
            </a:prstGeom>
            <a:gradFill flip="none" rotWithShape="1">
              <a:gsLst>
                <a:gs pos="8000">
                  <a:schemeClr val="tx1"/>
                </a:gs>
                <a:gs pos="99000">
                  <a:schemeClr val="bg1"/>
                </a:gs>
                <a:gs pos="71000">
                  <a:schemeClr val="bg1">
                    <a:lumMod val="7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p:cNvSpPr/>
            <p:nvPr userDrawn="1"/>
          </p:nvSpPr>
          <p:spPr>
            <a:xfrm>
              <a:off x="8574741" y="40341"/>
              <a:ext cx="457200" cy="457200"/>
            </a:xfrm>
            <a:prstGeom prst="ellipse">
              <a:avLst/>
            </a:prstGeom>
            <a:solidFill>
              <a:schemeClr val="bg1">
                <a:lumMod val="85000"/>
              </a:schemeClr>
            </a:solidFill>
            <a:ln>
              <a:noFill/>
            </a:ln>
            <a:effectLst/>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7" name="Rectangle 6"/>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8" name="Slide Number Placeholder 5"/>
          <p:cNvSpPr txBox="1">
            <a:spLocks/>
          </p:cNvSpPr>
          <p:nvPr userDrawn="1"/>
        </p:nvSpPr>
        <p:spPr>
          <a:xfrm>
            <a:off x="8418513" y="36513"/>
            <a:ext cx="649287" cy="469900"/>
          </a:xfrm>
          <a:prstGeom prst="rect">
            <a:avLst/>
          </a:prstGeom>
        </p:spPr>
        <p:txBody>
          <a:bodyPr lIns="91407" tIns="45704" rIns="91407" bIns="45704"/>
          <a:lstStyle>
            <a:defPPr>
              <a:defRPr lang="id-ID"/>
            </a:defPPr>
            <a:lvl1pPr marL="0" algn="l" defTabSz="914400" rtl="0" eaLnBrk="1" latinLnBrk="0" hangingPunct="1">
              <a:defRPr sz="1600" kern="1200">
                <a:solidFill>
                  <a:srgbClr val="C00000"/>
                </a:solidFill>
                <a:latin typeface="Arial Rounded MT Bold" pitchFamily="34" charset="0"/>
                <a:ea typeface="+mn-ea"/>
                <a:cs typeface="Aharoni"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72F6D64F-89BE-49C2-8883-2B1CFEA5C0EF}" type="slidenum">
              <a:rPr lang="id-ID" sz="2000" b="1" smtClean="0">
                <a:latin typeface="Calibri"/>
              </a:rPr>
              <a:pPr algn="ctr" fontAlgn="auto">
                <a:spcBef>
                  <a:spcPts val="0"/>
                </a:spcBef>
                <a:spcAft>
                  <a:spcPts val="0"/>
                </a:spcAft>
                <a:defRPr/>
              </a:pPr>
              <a:t>‹#›</a:t>
            </a:fld>
            <a:endParaRPr lang="id-ID" sz="2000" b="1" dirty="0">
              <a:latin typeface="Calibri"/>
            </a:endParaRPr>
          </a:p>
        </p:txBody>
      </p:sp>
      <p:sp>
        <p:nvSpPr>
          <p:cNvPr id="2" name="Title 1"/>
          <p:cNvSpPr>
            <a:spLocks noGrp="1"/>
          </p:cNvSpPr>
          <p:nvPr>
            <p:ph type="title"/>
          </p:nvPr>
        </p:nvSpPr>
        <p:spPr>
          <a:xfrm>
            <a:off x="0" y="-8964"/>
            <a:ext cx="9144000" cy="609600"/>
          </a:xfrm>
          <a:prstGeom prst="rect">
            <a:avLst/>
          </a:prstGeom>
        </p:spPr>
        <p:txBody>
          <a:bodyPr/>
          <a:lstStyle>
            <a:lvl1pPr algn="l">
              <a:defRPr sz="3200" b="1">
                <a:solidFill>
                  <a:srgbClr val="002060"/>
                </a:solidFill>
                <a:effectLst>
                  <a:outerShdw blurRad="38100" dist="38100" dir="2700000" algn="tl">
                    <a:srgbClr val="000000">
                      <a:alpha val="43137"/>
                    </a:srgbClr>
                  </a:outerShdw>
                </a:effectLst>
              </a:defRPr>
            </a:lvl1pPr>
          </a:lstStyle>
          <a:p>
            <a:r>
              <a:rPr lang="en-US" dirty="0" smtClean="0"/>
              <a:t>Click to edit Master title style</a:t>
            </a:r>
            <a:endParaRPr lang="id-ID" dirty="0"/>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Tree>
    <p:extLst>
      <p:ext uri="{BB962C8B-B14F-4D97-AF65-F5344CB8AC3E}">
        <p14:creationId xmlns:p14="http://schemas.microsoft.com/office/powerpoint/2010/main" val="7656832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8369300" y="39688"/>
            <a:ext cx="762000" cy="542925"/>
            <a:chOff x="8422341" y="40341"/>
            <a:chExt cx="762000" cy="542365"/>
          </a:xfrm>
        </p:grpSpPr>
        <p:sp>
          <p:nvSpPr>
            <p:cNvPr id="5" name="Oval 4"/>
            <p:cNvSpPr/>
            <p:nvPr userDrawn="1"/>
          </p:nvSpPr>
          <p:spPr>
            <a:xfrm>
              <a:off x="8422341" y="430463"/>
              <a:ext cx="762000" cy="152243"/>
            </a:xfrm>
            <a:prstGeom prst="ellipse">
              <a:avLst/>
            </a:prstGeom>
            <a:gradFill flip="none" rotWithShape="1">
              <a:gsLst>
                <a:gs pos="8000">
                  <a:schemeClr val="tx1"/>
                </a:gs>
                <a:gs pos="99000">
                  <a:schemeClr val="bg1"/>
                </a:gs>
                <a:gs pos="71000">
                  <a:schemeClr val="bg1">
                    <a:lumMod val="7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p:cNvSpPr/>
            <p:nvPr userDrawn="1"/>
          </p:nvSpPr>
          <p:spPr>
            <a:xfrm>
              <a:off x="8574741" y="40341"/>
              <a:ext cx="457200" cy="457200"/>
            </a:xfrm>
            <a:prstGeom prst="ellipse">
              <a:avLst/>
            </a:prstGeom>
            <a:solidFill>
              <a:schemeClr val="bg1">
                <a:lumMod val="85000"/>
              </a:schemeClr>
            </a:solidFill>
            <a:ln>
              <a:noFill/>
            </a:ln>
            <a:effectLst/>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7" name="Rectangle 6"/>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8" name="Slide Number Placeholder 5"/>
          <p:cNvSpPr txBox="1">
            <a:spLocks/>
          </p:cNvSpPr>
          <p:nvPr userDrawn="1"/>
        </p:nvSpPr>
        <p:spPr>
          <a:xfrm>
            <a:off x="8418513" y="36513"/>
            <a:ext cx="649287" cy="469900"/>
          </a:xfrm>
          <a:prstGeom prst="rect">
            <a:avLst/>
          </a:prstGeom>
        </p:spPr>
        <p:txBody>
          <a:bodyPr lIns="91407" tIns="45704" rIns="91407" bIns="45704"/>
          <a:lstStyle>
            <a:defPPr>
              <a:defRPr lang="id-ID"/>
            </a:defPPr>
            <a:lvl1pPr marL="0" algn="l" defTabSz="914400" rtl="0" eaLnBrk="1" latinLnBrk="0" hangingPunct="1">
              <a:defRPr sz="1600" kern="1200">
                <a:solidFill>
                  <a:srgbClr val="C00000"/>
                </a:solidFill>
                <a:latin typeface="Arial Rounded MT Bold" pitchFamily="34" charset="0"/>
                <a:ea typeface="+mn-ea"/>
                <a:cs typeface="Aharoni"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9012AF47-BD51-42BD-BAAB-6ABF527CA4DB}" type="slidenum">
              <a:rPr lang="id-ID" sz="2000" b="1" smtClean="0">
                <a:latin typeface="Calibri"/>
              </a:rPr>
              <a:pPr algn="ctr" fontAlgn="auto">
                <a:spcBef>
                  <a:spcPts val="0"/>
                </a:spcBef>
                <a:spcAft>
                  <a:spcPts val="0"/>
                </a:spcAft>
                <a:defRPr/>
              </a:pPr>
              <a:t>‹#›</a:t>
            </a:fld>
            <a:endParaRPr lang="id-ID" sz="2000" b="1" dirty="0">
              <a:latin typeface="Calibri"/>
            </a:endParaRPr>
          </a:p>
        </p:txBody>
      </p:sp>
      <p:sp>
        <p:nvSpPr>
          <p:cNvPr id="2" name="Title 1"/>
          <p:cNvSpPr>
            <a:spLocks noGrp="1"/>
          </p:cNvSpPr>
          <p:nvPr>
            <p:ph type="title"/>
          </p:nvPr>
        </p:nvSpPr>
        <p:spPr>
          <a:xfrm>
            <a:off x="0" y="-8964"/>
            <a:ext cx="9144000" cy="609600"/>
          </a:xfrm>
          <a:prstGeom prst="rect">
            <a:avLst/>
          </a:prstGeom>
        </p:spPr>
        <p:txBody>
          <a:bodyPr/>
          <a:lstStyle>
            <a:lvl1pPr algn="l">
              <a:defRPr sz="3200" b="1">
                <a:solidFill>
                  <a:srgbClr val="002060"/>
                </a:solidFill>
                <a:effectLst>
                  <a:outerShdw blurRad="38100" dist="38100" dir="2700000" algn="tl">
                    <a:srgbClr val="000000">
                      <a:alpha val="43137"/>
                    </a:srgbClr>
                  </a:outerShdw>
                </a:effectLst>
              </a:defRPr>
            </a:lvl1pPr>
          </a:lstStyle>
          <a:p>
            <a:r>
              <a:rPr lang="en-US" dirty="0" smtClean="0"/>
              <a:t>Click to edit Master title style</a:t>
            </a:r>
            <a:endParaRPr lang="id-ID" dirty="0"/>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Tree>
    <p:extLst>
      <p:ext uri="{BB962C8B-B14F-4D97-AF65-F5344CB8AC3E}">
        <p14:creationId xmlns:p14="http://schemas.microsoft.com/office/powerpoint/2010/main" val="20970379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8369300" y="39688"/>
            <a:ext cx="762000" cy="542925"/>
            <a:chOff x="8422341" y="40341"/>
            <a:chExt cx="762000" cy="542365"/>
          </a:xfrm>
        </p:grpSpPr>
        <p:sp>
          <p:nvSpPr>
            <p:cNvPr id="5" name="Oval 4"/>
            <p:cNvSpPr/>
            <p:nvPr userDrawn="1"/>
          </p:nvSpPr>
          <p:spPr>
            <a:xfrm>
              <a:off x="8422341" y="430463"/>
              <a:ext cx="762000" cy="152243"/>
            </a:xfrm>
            <a:prstGeom prst="ellipse">
              <a:avLst/>
            </a:prstGeom>
            <a:gradFill flip="none" rotWithShape="1">
              <a:gsLst>
                <a:gs pos="8000">
                  <a:schemeClr val="tx1"/>
                </a:gs>
                <a:gs pos="99000">
                  <a:schemeClr val="bg1"/>
                </a:gs>
                <a:gs pos="71000">
                  <a:schemeClr val="bg1">
                    <a:lumMod val="7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p:cNvSpPr/>
            <p:nvPr userDrawn="1"/>
          </p:nvSpPr>
          <p:spPr>
            <a:xfrm>
              <a:off x="8574741" y="40341"/>
              <a:ext cx="457200" cy="457200"/>
            </a:xfrm>
            <a:prstGeom prst="ellipse">
              <a:avLst/>
            </a:prstGeom>
            <a:solidFill>
              <a:schemeClr val="bg1">
                <a:lumMod val="85000"/>
              </a:schemeClr>
            </a:solidFill>
            <a:ln>
              <a:noFill/>
            </a:ln>
            <a:effectLst/>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7" name="Rectangle 6"/>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8" name="Slide Number Placeholder 5"/>
          <p:cNvSpPr txBox="1">
            <a:spLocks/>
          </p:cNvSpPr>
          <p:nvPr userDrawn="1"/>
        </p:nvSpPr>
        <p:spPr>
          <a:xfrm>
            <a:off x="8418513" y="36513"/>
            <a:ext cx="649287" cy="469900"/>
          </a:xfrm>
          <a:prstGeom prst="rect">
            <a:avLst/>
          </a:prstGeom>
        </p:spPr>
        <p:txBody>
          <a:bodyPr lIns="91407" tIns="45704" rIns="91407" bIns="45704"/>
          <a:lstStyle>
            <a:defPPr>
              <a:defRPr lang="id-ID"/>
            </a:defPPr>
            <a:lvl1pPr marL="0" algn="l" defTabSz="914400" rtl="0" eaLnBrk="1" latinLnBrk="0" hangingPunct="1">
              <a:defRPr sz="1600" kern="1200">
                <a:solidFill>
                  <a:srgbClr val="C00000"/>
                </a:solidFill>
                <a:latin typeface="Arial Rounded MT Bold" pitchFamily="34" charset="0"/>
                <a:ea typeface="+mn-ea"/>
                <a:cs typeface="Aharoni"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9F60E03E-920C-4619-9F5C-6734CE31747D}" type="slidenum">
              <a:rPr lang="id-ID" sz="2000" b="1" smtClean="0">
                <a:latin typeface="Calibri"/>
              </a:rPr>
              <a:pPr algn="ctr" fontAlgn="auto">
                <a:spcBef>
                  <a:spcPts val="0"/>
                </a:spcBef>
                <a:spcAft>
                  <a:spcPts val="0"/>
                </a:spcAft>
                <a:defRPr/>
              </a:pPr>
              <a:t>‹#›</a:t>
            </a:fld>
            <a:endParaRPr lang="id-ID" sz="2000" b="1" dirty="0">
              <a:latin typeface="Calibri"/>
            </a:endParaRPr>
          </a:p>
        </p:txBody>
      </p:sp>
      <p:sp>
        <p:nvSpPr>
          <p:cNvPr id="2" name="Title 1"/>
          <p:cNvSpPr>
            <a:spLocks noGrp="1"/>
          </p:cNvSpPr>
          <p:nvPr>
            <p:ph type="title"/>
          </p:nvPr>
        </p:nvSpPr>
        <p:spPr>
          <a:xfrm>
            <a:off x="0" y="-8964"/>
            <a:ext cx="9144000" cy="609600"/>
          </a:xfrm>
          <a:prstGeom prst="rect">
            <a:avLst/>
          </a:prstGeom>
        </p:spPr>
        <p:txBody>
          <a:bodyPr/>
          <a:lstStyle>
            <a:lvl1pPr algn="l">
              <a:defRPr sz="3200" b="1">
                <a:solidFill>
                  <a:srgbClr val="002060"/>
                </a:solidFill>
                <a:effectLst>
                  <a:outerShdw blurRad="38100" dist="38100" dir="2700000" algn="tl">
                    <a:srgbClr val="000000">
                      <a:alpha val="43137"/>
                    </a:srgbClr>
                  </a:outerShdw>
                </a:effectLst>
              </a:defRPr>
            </a:lvl1pPr>
          </a:lstStyle>
          <a:p>
            <a:r>
              <a:rPr lang="en-US" dirty="0" smtClean="0"/>
              <a:t>Click to edit Master title style</a:t>
            </a:r>
            <a:endParaRPr lang="id-ID" dirty="0"/>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Tree>
    <p:extLst>
      <p:ext uri="{BB962C8B-B14F-4D97-AF65-F5344CB8AC3E}">
        <p14:creationId xmlns:p14="http://schemas.microsoft.com/office/powerpoint/2010/main" val="34576638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8369300" y="39688"/>
            <a:ext cx="762000" cy="542925"/>
            <a:chOff x="8422341" y="40341"/>
            <a:chExt cx="762000" cy="542365"/>
          </a:xfrm>
        </p:grpSpPr>
        <p:sp>
          <p:nvSpPr>
            <p:cNvPr id="5" name="Oval 4"/>
            <p:cNvSpPr/>
            <p:nvPr userDrawn="1"/>
          </p:nvSpPr>
          <p:spPr>
            <a:xfrm>
              <a:off x="8422341" y="430463"/>
              <a:ext cx="762000" cy="152243"/>
            </a:xfrm>
            <a:prstGeom prst="ellipse">
              <a:avLst/>
            </a:prstGeom>
            <a:gradFill flip="none" rotWithShape="1">
              <a:gsLst>
                <a:gs pos="8000">
                  <a:schemeClr val="tx1"/>
                </a:gs>
                <a:gs pos="99000">
                  <a:schemeClr val="bg1"/>
                </a:gs>
                <a:gs pos="71000">
                  <a:schemeClr val="bg1">
                    <a:lumMod val="7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p:cNvSpPr/>
            <p:nvPr userDrawn="1"/>
          </p:nvSpPr>
          <p:spPr>
            <a:xfrm>
              <a:off x="8574741" y="40341"/>
              <a:ext cx="457200" cy="457200"/>
            </a:xfrm>
            <a:prstGeom prst="ellipse">
              <a:avLst/>
            </a:prstGeom>
            <a:solidFill>
              <a:schemeClr val="bg1">
                <a:lumMod val="85000"/>
              </a:schemeClr>
            </a:solidFill>
            <a:ln>
              <a:noFill/>
            </a:ln>
            <a:effectLst/>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7" name="Rectangle 6"/>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8" name="Slide Number Placeholder 5"/>
          <p:cNvSpPr txBox="1">
            <a:spLocks/>
          </p:cNvSpPr>
          <p:nvPr userDrawn="1"/>
        </p:nvSpPr>
        <p:spPr>
          <a:xfrm>
            <a:off x="8418513" y="36513"/>
            <a:ext cx="649287" cy="469900"/>
          </a:xfrm>
          <a:prstGeom prst="rect">
            <a:avLst/>
          </a:prstGeom>
        </p:spPr>
        <p:txBody>
          <a:bodyPr lIns="91407" tIns="45704" rIns="91407" bIns="45704"/>
          <a:lstStyle>
            <a:defPPr>
              <a:defRPr lang="id-ID"/>
            </a:defPPr>
            <a:lvl1pPr marL="0" algn="l" defTabSz="914400" rtl="0" eaLnBrk="1" latinLnBrk="0" hangingPunct="1">
              <a:defRPr sz="1600" kern="1200">
                <a:solidFill>
                  <a:srgbClr val="C00000"/>
                </a:solidFill>
                <a:latin typeface="Arial Rounded MT Bold" pitchFamily="34" charset="0"/>
                <a:ea typeface="+mn-ea"/>
                <a:cs typeface="Aharoni"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6FA0FA84-3BBC-4B83-A245-30834C78A083}" type="slidenum">
              <a:rPr lang="id-ID" sz="2000" b="1" smtClean="0">
                <a:latin typeface="Calibri"/>
              </a:rPr>
              <a:pPr algn="ctr" fontAlgn="auto">
                <a:spcBef>
                  <a:spcPts val="0"/>
                </a:spcBef>
                <a:spcAft>
                  <a:spcPts val="0"/>
                </a:spcAft>
                <a:defRPr/>
              </a:pPr>
              <a:t>‹#›</a:t>
            </a:fld>
            <a:endParaRPr lang="id-ID" sz="2000" b="1" dirty="0">
              <a:latin typeface="Calibri"/>
            </a:endParaRPr>
          </a:p>
        </p:txBody>
      </p:sp>
      <p:sp>
        <p:nvSpPr>
          <p:cNvPr id="2" name="Title 1"/>
          <p:cNvSpPr>
            <a:spLocks noGrp="1"/>
          </p:cNvSpPr>
          <p:nvPr>
            <p:ph type="title"/>
          </p:nvPr>
        </p:nvSpPr>
        <p:spPr>
          <a:xfrm>
            <a:off x="0" y="-8964"/>
            <a:ext cx="9144000" cy="609600"/>
          </a:xfrm>
          <a:prstGeom prst="rect">
            <a:avLst/>
          </a:prstGeom>
        </p:spPr>
        <p:txBody>
          <a:bodyPr/>
          <a:lstStyle>
            <a:lvl1pPr algn="l">
              <a:defRPr sz="3200" b="1">
                <a:solidFill>
                  <a:srgbClr val="002060"/>
                </a:solidFill>
                <a:effectLst>
                  <a:outerShdw blurRad="38100" dist="38100" dir="2700000" algn="tl">
                    <a:srgbClr val="000000">
                      <a:alpha val="43137"/>
                    </a:srgbClr>
                  </a:outerShdw>
                </a:effectLst>
              </a:defRPr>
            </a:lvl1pPr>
          </a:lstStyle>
          <a:p>
            <a:r>
              <a:rPr lang="en-US" dirty="0" smtClean="0"/>
              <a:t>Click to edit Master title style</a:t>
            </a:r>
            <a:endParaRPr lang="id-ID" dirty="0"/>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Tree>
    <p:extLst>
      <p:ext uri="{BB962C8B-B14F-4D97-AF65-F5344CB8AC3E}">
        <p14:creationId xmlns:p14="http://schemas.microsoft.com/office/powerpoint/2010/main" val="1757067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6_Default">
    <p:spTree>
      <p:nvGrpSpPr>
        <p:cNvPr id="1" name=""/>
        <p:cNvGrpSpPr/>
        <p:nvPr/>
      </p:nvGrpSpPr>
      <p:grpSpPr>
        <a:xfrm>
          <a:off x="0" y="0"/>
          <a:ext cx="0" cy="0"/>
          <a:chOff x="0" y="0"/>
          <a:chExt cx="0" cy="0"/>
        </a:xfrm>
      </p:grpSpPr>
      <p:sp>
        <p:nvSpPr>
          <p:cNvPr id="2" name="Shape 8"/>
          <p:cNvSpPr>
            <a:spLocks noGrp="1"/>
          </p:cNvSpPr>
          <p:nvPr>
            <p:ph type="sldNum" sz="quarter" idx="10"/>
          </p:nvPr>
        </p:nvSpPr>
        <p:spPr>
          <a:ln/>
        </p:spPr>
        <p:txBody>
          <a:bodyPr/>
          <a:lstStyle>
            <a:lvl1pPr>
              <a:defRPr/>
            </a:lvl1pPr>
          </a:lstStyle>
          <a:p>
            <a:pPr>
              <a:defRPr/>
            </a:pPr>
            <a:fld id="{B312F174-7C42-43BE-BF6F-1C94E3A1E7C1}" type="slidenum">
              <a:rPr lang="en-US"/>
              <a:pPr>
                <a:defRPr/>
              </a:pPr>
              <a:t>‹#›</a:t>
            </a:fld>
            <a:endParaRPr lang="en-US"/>
          </a:p>
        </p:txBody>
      </p:sp>
    </p:spTree>
    <p:extLst>
      <p:ext uri="{BB962C8B-B14F-4D97-AF65-F5344CB8AC3E}">
        <p14:creationId xmlns:p14="http://schemas.microsoft.com/office/powerpoint/2010/main" val="1110650800"/>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8369300" y="39688"/>
            <a:ext cx="762000" cy="542925"/>
            <a:chOff x="8422341" y="40341"/>
            <a:chExt cx="762000" cy="542365"/>
          </a:xfrm>
        </p:grpSpPr>
        <p:sp>
          <p:nvSpPr>
            <p:cNvPr id="5" name="Oval 4"/>
            <p:cNvSpPr/>
            <p:nvPr userDrawn="1"/>
          </p:nvSpPr>
          <p:spPr>
            <a:xfrm>
              <a:off x="8422341" y="430463"/>
              <a:ext cx="762000" cy="152243"/>
            </a:xfrm>
            <a:prstGeom prst="ellipse">
              <a:avLst/>
            </a:prstGeom>
            <a:gradFill flip="none" rotWithShape="1">
              <a:gsLst>
                <a:gs pos="8000">
                  <a:schemeClr val="tx1"/>
                </a:gs>
                <a:gs pos="99000">
                  <a:schemeClr val="bg1"/>
                </a:gs>
                <a:gs pos="71000">
                  <a:schemeClr val="bg1">
                    <a:lumMod val="7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p:cNvSpPr/>
            <p:nvPr userDrawn="1"/>
          </p:nvSpPr>
          <p:spPr>
            <a:xfrm>
              <a:off x="8574741" y="40341"/>
              <a:ext cx="457200" cy="457200"/>
            </a:xfrm>
            <a:prstGeom prst="ellipse">
              <a:avLst/>
            </a:prstGeom>
            <a:solidFill>
              <a:schemeClr val="bg1">
                <a:lumMod val="85000"/>
              </a:schemeClr>
            </a:solidFill>
            <a:ln>
              <a:noFill/>
            </a:ln>
            <a:effectLst/>
            <a:scene3d>
              <a:camera prst="orthographicFront"/>
              <a:lightRig rig="threePt" dir="t"/>
            </a:scene3d>
            <a:sp3d>
              <a:bevelT w="228600" h="228600"/>
              <a:bevelB w="228600" h="2286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sp>
        <p:nvSpPr>
          <p:cNvPr id="7" name="Rectangle 6"/>
          <p:cNvSpPr/>
          <p:nvPr userDrawn="1"/>
        </p:nvSpPr>
        <p:spPr>
          <a:xfrm>
            <a:off x="22225" y="533400"/>
            <a:ext cx="601980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8" name="Slide Number Placeholder 5"/>
          <p:cNvSpPr txBox="1">
            <a:spLocks/>
          </p:cNvSpPr>
          <p:nvPr userDrawn="1"/>
        </p:nvSpPr>
        <p:spPr>
          <a:xfrm>
            <a:off x="8418513" y="36513"/>
            <a:ext cx="649287" cy="469900"/>
          </a:xfrm>
          <a:prstGeom prst="rect">
            <a:avLst/>
          </a:prstGeom>
        </p:spPr>
        <p:txBody>
          <a:bodyPr lIns="91407" tIns="45704" rIns="91407" bIns="45704"/>
          <a:lstStyle>
            <a:defPPr>
              <a:defRPr lang="id-ID"/>
            </a:defPPr>
            <a:lvl1pPr marL="0" algn="l" defTabSz="914400" rtl="0" eaLnBrk="1" latinLnBrk="0" hangingPunct="1">
              <a:defRPr sz="1600" kern="1200">
                <a:solidFill>
                  <a:srgbClr val="C00000"/>
                </a:solidFill>
                <a:latin typeface="Arial Rounded MT Bold" pitchFamily="34" charset="0"/>
                <a:ea typeface="+mn-ea"/>
                <a:cs typeface="Aharoni"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E2278776-58A6-4640-B070-596441236D6A}" type="slidenum">
              <a:rPr lang="id-ID" sz="2000" b="1" smtClean="0">
                <a:latin typeface="Calibri"/>
              </a:rPr>
              <a:pPr algn="ctr" fontAlgn="auto">
                <a:spcBef>
                  <a:spcPts val="0"/>
                </a:spcBef>
                <a:spcAft>
                  <a:spcPts val="0"/>
                </a:spcAft>
                <a:defRPr/>
              </a:pPr>
              <a:t>‹#›</a:t>
            </a:fld>
            <a:endParaRPr lang="id-ID" sz="2000" b="1" dirty="0">
              <a:latin typeface="Calibri"/>
            </a:endParaRPr>
          </a:p>
        </p:txBody>
      </p:sp>
      <p:sp>
        <p:nvSpPr>
          <p:cNvPr id="2" name="Title 1"/>
          <p:cNvSpPr>
            <a:spLocks noGrp="1"/>
          </p:cNvSpPr>
          <p:nvPr>
            <p:ph type="title"/>
          </p:nvPr>
        </p:nvSpPr>
        <p:spPr>
          <a:xfrm>
            <a:off x="0" y="-8964"/>
            <a:ext cx="9144000" cy="609600"/>
          </a:xfrm>
          <a:prstGeom prst="rect">
            <a:avLst/>
          </a:prstGeom>
        </p:spPr>
        <p:txBody>
          <a:bodyPr/>
          <a:lstStyle>
            <a:lvl1pPr algn="l">
              <a:defRPr sz="3200" b="1">
                <a:solidFill>
                  <a:srgbClr val="002060"/>
                </a:solidFill>
                <a:effectLst>
                  <a:outerShdw blurRad="38100" dist="38100" dir="2700000" algn="tl">
                    <a:srgbClr val="000000">
                      <a:alpha val="43137"/>
                    </a:srgbClr>
                  </a:outerShdw>
                </a:effectLst>
              </a:defRPr>
            </a:lvl1pPr>
          </a:lstStyle>
          <a:p>
            <a:r>
              <a:rPr lang="en-US" dirty="0" smtClean="0"/>
              <a:t>Click to edit Master title style</a:t>
            </a:r>
            <a:endParaRPr lang="id-ID" dirty="0"/>
          </a:p>
        </p:txBody>
      </p:sp>
      <p:sp>
        <p:nvSpPr>
          <p:cNvPr id="3" name="Content Placeholder 2"/>
          <p:cNvSpPr>
            <a:spLocks noGrp="1"/>
          </p:cNvSpPr>
          <p:nvPr>
            <p:ph idx="1"/>
          </p:nvPr>
        </p:nvSpPr>
        <p:spPr>
          <a:xfrm>
            <a:off x="0" y="685800"/>
            <a:ext cx="9144000" cy="609600"/>
          </a:xfrm>
          <a:prstGeom prst="rect">
            <a:avLst/>
          </a:prstGeom>
        </p:spPr>
        <p:txBody>
          <a:bodyPr lIns="91407" tIns="45704" rIns="91407" bIns="45704"/>
          <a:lstStyle>
            <a:lvl1pPr marL="0" indent="0" algn="l">
              <a:buNone/>
              <a:defRPr sz="2800">
                <a:solidFill>
                  <a:srgbClr val="C00000"/>
                </a:solidFill>
              </a:defRPr>
            </a:lvl1pPr>
          </a:lstStyle>
          <a:p>
            <a:pPr lvl="0"/>
            <a:r>
              <a:rPr lang="en-US" dirty="0" smtClean="0"/>
              <a:t>Click to edit Master text styles</a:t>
            </a:r>
          </a:p>
        </p:txBody>
      </p:sp>
    </p:spTree>
    <p:extLst>
      <p:ext uri="{BB962C8B-B14F-4D97-AF65-F5344CB8AC3E}">
        <p14:creationId xmlns:p14="http://schemas.microsoft.com/office/powerpoint/2010/main" val="42265726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pic>
        <p:nvPicPr>
          <p:cNvPr id="2" name="Picture 1034" descr="Pantone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7200" y="6524625"/>
            <a:ext cx="9144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228600" y="6732588"/>
            <a:ext cx="3505200" cy="492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4" name="Rectangle 3"/>
          <p:cNvSpPr/>
          <p:nvPr userDrawn="1"/>
        </p:nvSpPr>
        <p:spPr>
          <a:xfrm>
            <a:off x="3783013" y="6735763"/>
            <a:ext cx="304800" cy="4603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5" name="Rectangle 4"/>
          <p:cNvSpPr/>
          <p:nvPr userDrawn="1"/>
        </p:nvSpPr>
        <p:spPr>
          <a:xfrm>
            <a:off x="4114800" y="6735763"/>
            <a:ext cx="4876800" cy="4603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Tree>
    <p:extLst>
      <p:ext uri="{BB962C8B-B14F-4D97-AF65-F5344CB8AC3E}">
        <p14:creationId xmlns:p14="http://schemas.microsoft.com/office/powerpoint/2010/main" val="3486122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7_Default">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r>
              <a:rPr/>
              <a:t>Click to edit Master title style</a:t>
            </a:r>
          </a:p>
        </p:txBody>
      </p:sp>
      <p:sp>
        <p:nvSpPr>
          <p:cNvPr id="38" name="Shape 38"/>
          <p:cNvSpPr>
            <a:spLocks noGrp="1"/>
          </p:cNvSpPr>
          <p:nvPr>
            <p:ph type="body" idx="1"/>
          </p:nvPr>
        </p:nvSpPr>
        <p:spPr>
          <a:prstGeom prst="rect">
            <a:avLst/>
          </a:prstGeo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Shape 8"/>
          <p:cNvSpPr>
            <a:spLocks noGrp="1"/>
          </p:cNvSpPr>
          <p:nvPr>
            <p:ph type="sldNum" sz="quarter" idx="10"/>
          </p:nvPr>
        </p:nvSpPr>
        <p:spPr>
          <a:ln/>
        </p:spPr>
        <p:txBody>
          <a:bodyPr/>
          <a:lstStyle>
            <a:lvl1pPr>
              <a:defRPr/>
            </a:lvl1pPr>
          </a:lstStyle>
          <a:p>
            <a:pPr>
              <a:defRPr/>
            </a:pPr>
            <a:fld id="{9E12203F-1F40-4A46-8581-276377D5BE13}" type="slidenum">
              <a:rPr lang="en-US"/>
              <a:pPr>
                <a:defRPr/>
              </a:pPr>
              <a:t>‹#›</a:t>
            </a:fld>
            <a:endParaRPr lang="en-US"/>
          </a:p>
        </p:txBody>
      </p:sp>
    </p:spTree>
    <p:extLst>
      <p:ext uri="{BB962C8B-B14F-4D97-AF65-F5344CB8AC3E}">
        <p14:creationId xmlns:p14="http://schemas.microsoft.com/office/powerpoint/2010/main" val="34265111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8_Default">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p>
            <a:pPr lvl="0"/>
            <a:r>
              <a:rPr/>
              <a:t>Click to edit Master title style</a:t>
            </a:r>
          </a:p>
        </p:txBody>
      </p:sp>
      <p:sp>
        <p:nvSpPr>
          <p:cNvPr id="42" name="Shape 42"/>
          <p:cNvSpPr>
            <a:spLocks noGrp="1"/>
          </p:cNvSpPr>
          <p:nvPr>
            <p:ph type="body" idx="1"/>
          </p:nvPr>
        </p:nvSpPr>
        <p:spPr>
          <a:prstGeom prst="rect">
            <a:avLst/>
          </a:prstGeo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Shape 8"/>
          <p:cNvSpPr>
            <a:spLocks noGrp="1"/>
          </p:cNvSpPr>
          <p:nvPr>
            <p:ph type="sldNum" sz="quarter" idx="10"/>
          </p:nvPr>
        </p:nvSpPr>
        <p:spPr>
          <a:ln/>
        </p:spPr>
        <p:txBody>
          <a:bodyPr/>
          <a:lstStyle>
            <a:lvl1pPr>
              <a:defRPr/>
            </a:lvl1pPr>
          </a:lstStyle>
          <a:p>
            <a:pPr>
              <a:defRPr/>
            </a:pPr>
            <a:fld id="{B46A81DF-EB48-4C23-99E8-60716B3F1451}" type="slidenum">
              <a:rPr lang="en-US"/>
              <a:pPr>
                <a:defRPr/>
              </a:pPr>
              <a:t>‹#›</a:t>
            </a:fld>
            <a:endParaRPr lang="en-US"/>
          </a:p>
        </p:txBody>
      </p:sp>
    </p:spTree>
    <p:extLst>
      <p:ext uri="{BB962C8B-B14F-4D97-AF65-F5344CB8AC3E}">
        <p14:creationId xmlns:p14="http://schemas.microsoft.com/office/powerpoint/2010/main" val="208874995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9_Default">
    <p:spTree>
      <p:nvGrpSpPr>
        <p:cNvPr id="1" name=""/>
        <p:cNvGrpSpPr/>
        <p:nvPr/>
      </p:nvGrpSpPr>
      <p:grpSpPr>
        <a:xfrm>
          <a:off x="0" y="0"/>
          <a:ext cx="0" cy="0"/>
          <a:chOff x="0" y="0"/>
          <a:chExt cx="0" cy="0"/>
        </a:xfrm>
      </p:grpSpPr>
      <p:sp>
        <p:nvSpPr>
          <p:cNvPr id="45" name="Shape 45"/>
          <p:cNvSpPr>
            <a:spLocks noGrp="1"/>
          </p:cNvSpPr>
          <p:nvPr>
            <p:ph type="title"/>
          </p:nvPr>
        </p:nvSpPr>
        <p:spPr>
          <a:prstGeom prst="rect">
            <a:avLst/>
          </a:prstGeom>
        </p:spPr>
        <p:txBody>
          <a:bodyPr/>
          <a:lstStyle/>
          <a:p>
            <a:pPr lvl="0"/>
            <a:r>
              <a:rPr/>
              <a:t>Click to edit Master title style</a:t>
            </a:r>
          </a:p>
        </p:txBody>
      </p:sp>
      <p:sp>
        <p:nvSpPr>
          <p:cNvPr id="46" name="Shape 46"/>
          <p:cNvSpPr>
            <a:spLocks noGrp="1"/>
          </p:cNvSpPr>
          <p:nvPr>
            <p:ph type="body" idx="1"/>
          </p:nvPr>
        </p:nvSpPr>
        <p:spPr>
          <a:prstGeom prst="rect">
            <a:avLst/>
          </a:prstGeom>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Shape 8"/>
          <p:cNvSpPr>
            <a:spLocks noGrp="1"/>
          </p:cNvSpPr>
          <p:nvPr>
            <p:ph type="sldNum" sz="quarter" idx="10"/>
          </p:nvPr>
        </p:nvSpPr>
        <p:spPr>
          <a:ln/>
        </p:spPr>
        <p:txBody>
          <a:bodyPr/>
          <a:lstStyle>
            <a:lvl1pPr>
              <a:defRPr/>
            </a:lvl1pPr>
          </a:lstStyle>
          <a:p>
            <a:pPr>
              <a:defRPr/>
            </a:pPr>
            <a:fld id="{1859D26C-0E02-4023-988A-0EBD73815500}" type="slidenum">
              <a:rPr lang="en-US"/>
              <a:pPr>
                <a:defRPr/>
              </a:pPr>
              <a:t>‹#›</a:t>
            </a:fld>
            <a:endParaRPr lang="en-US"/>
          </a:p>
        </p:txBody>
      </p:sp>
    </p:spTree>
    <p:extLst>
      <p:ext uri="{BB962C8B-B14F-4D97-AF65-F5344CB8AC3E}">
        <p14:creationId xmlns:p14="http://schemas.microsoft.com/office/powerpoint/2010/main" val="137242038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theme" Target="../theme/theme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8" name="Shape 4"/>
          <p:cNvSpPr>
            <a:spLocks noChangeArrowheads="1"/>
          </p:cNvSpPr>
          <p:nvPr/>
        </p:nvSpPr>
        <p:spPr bwMode="auto">
          <a:xfrm>
            <a:off x="7239000" y="6400800"/>
            <a:ext cx="46038" cy="457200"/>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eaLnBrk="0" hangingPunct="0">
              <a:defRPr>
                <a:solidFill>
                  <a:schemeClr val="tx1"/>
                </a:solidFill>
                <a:latin typeface="Frutiger 55 Roman"/>
                <a:ea typeface="Frutiger 55 Roman"/>
                <a:cs typeface="Frutiger 55 Roman"/>
                <a:sym typeface="Frutiger 55 Roman"/>
              </a:defRPr>
            </a:lvl1pPr>
            <a:lvl2pPr marL="742950" indent="-285750" eaLnBrk="0" hangingPunct="0">
              <a:defRPr>
                <a:solidFill>
                  <a:schemeClr val="tx1"/>
                </a:solidFill>
                <a:latin typeface="Frutiger 55 Roman"/>
                <a:ea typeface="Frutiger 55 Roman"/>
                <a:cs typeface="Frutiger 55 Roman"/>
                <a:sym typeface="Frutiger 55 Roman"/>
              </a:defRPr>
            </a:lvl2pPr>
            <a:lvl3pPr marL="1143000" indent="-228600" eaLnBrk="0" hangingPunct="0">
              <a:defRPr>
                <a:solidFill>
                  <a:schemeClr val="tx1"/>
                </a:solidFill>
                <a:latin typeface="Frutiger 55 Roman"/>
                <a:ea typeface="Frutiger 55 Roman"/>
                <a:cs typeface="Frutiger 55 Roman"/>
                <a:sym typeface="Frutiger 55 Roman"/>
              </a:defRPr>
            </a:lvl3pPr>
            <a:lvl4pPr marL="1600200" indent="-228600" eaLnBrk="0" hangingPunct="0">
              <a:defRPr>
                <a:solidFill>
                  <a:schemeClr val="tx1"/>
                </a:solidFill>
                <a:latin typeface="Frutiger 55 Roman"/>
                <a:ea typeface="Frutiger 55 Roman"/>
                <a:cs typeface="Frutiger 55 Roman"/>
                <a:sym typeface="Frutiger 55 Roman"/>
              </a:defRPr>
            </a:lvl4pPr>
            <a:lvl5pPr marL="2057400" indent="-228600" eaLnBrk="0" hangingPunct="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defRPr/>
            </a:pPr>
            <a:endParaRPr lang="en-US" smtClean="0">
              <a:solidFill>
                <a:srgbClr val="000000"/>
              </a:solidFill>
            </a:endParaRPr>
          </a:p>
        </p:txBody>
      </p:sp>
      <p:sp>
        <p:nvSpPr>
          <p:cNvPr id="1030" name="Shape 6"/>
          <p:cNvSpPr>
            <a:spLocks noGrp="1"/>
          </p:cNvSpPr>
          <p:nvPr>
            <p:ph type="title"/>
          </p:nvPr>
        </p:nvSpPr>
        <p:spPr bwMode="auto">
          <a:xfrm>
            <a:off x="457200" y="92075"/>
            <a:ext cx="82296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04" tIns="45704" rIns="45704" bIns="45704" numCol="1" anchor="ctr" anchorCtr="0" compatLnSpc="1">
            <a:prstTxWarp prst="textNoShape">
              <a:avLst/>
            </a:prstTxWarp>
          </a:bodyPr>
          <a:lstStyle/>
          <a:p>
            <a:pPr lvl="0"/>
            <a:r>
              <a:rPr lang="en-US" altLang="en-US" smtClean="0">
                <a:sym typeface="Optima" pitchFamily="34" charset="0"/>
              </a:rPr>
              <a:t>Click to edit Master title style</a:t>
            </a:r>
          </a:p>
        </p:txBody>
      </p:sp>
      <p:sp>
        <p:nvSpPr>
          <p:cNvPr id="1031" name="Shape 7"/>
          <p:cNvSpPr>
            <a:spLocks noGrp="1"/>
          </p:cNvSpPr>
          <p:nvPr>
            <p:ph type="body" idx="1"/>
          </p:nvPr>
        </p:nvSpPr>
        <p:spPr bwMode="auto">
          <a:xfrm>
            <a:off x="457200" y="1600200"/>
            <a:ext cx="8229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04" tIns="45704" rIns="45704" bIns="45704" numCol="1" anchor="t" anchorCtr="0" compatLnSpc="1">
            <a:prstTxWarp prst="textNoShape">
              <a:avLst/>
            </a:prstTxWarp>
          </a:bodyPr>
          <a:lstStyle/>
          <a:p>
            <a:pPr lvl="0"/>
            <a:r>
              <a:rPr lang="en-US" altLang="en-US" smtClean="0">
                <a:sym typeface="Frutiger 55 Roman"/>
              </a:rPr>
              <a:t>Click to edit Master text styles</a:t>
            </a:r>
          </a:p>
          <a:p>
            <a:pPr lvl="1"/>
            <a:r>
              <a:rPr lang="en-US" altLang="en-US" smtClean="0">
                <a:sym typeface="Frutiger 55 Roman"/>
              </a:rPr>
              <a:t>Second level</a:t>
            </a:r>
          </a:p>
          <a:p>
            <a:pPr lvl="2"/>
            <a:r>
              <a:rPr lang="en-US" altLang="en-US" smtClean="0">
                <a:sym typeface="Frutiger 55 Roman"/>
              </a:rPr>
              <a:t>Third level</a:t>
            </a:r>
          </a:p>
          <a:p>
            <a:pPr lvl="3"/>
            <a:r>
              <a:rPr lang="en-US" altLang="en-US" smtClean="0">
                <a:sym typeface="Frutiger 55 Roman"/>
              </a:rPr>
              <a:t>Fourth level</a:t>
            </a:r>
          </a:p>
          <a:p>
            <a:pPr lvl="4"/>
            <a:r>
              <a:rPr lang="en-US" altLang="en-US" smtClean="0">
                <a:sym typeface="Frutiger 55 Roman"/>
              </a:rPr>
              <a:t>Fifth level</a:t>
            </a:r>
          </a:p>
        </p:txBody>
      </p:sp>
      <p:sp>
        <p:nvSpPr>
          <p:cNvPr id="1032" name="Shape 8"/>
          <p:cNvSpPr>
            <a:spLocks noGrp="1"/>
          </p:cNvSpPr>
          <p:nvPr>
            <p:ph type="sldNum" sz="quarter" idx="2"/>
          </p:nvPr>
        </p:nvSpPr>
        <p:spPr bwMode="auto">
          <a:xfrm>
            <a:off x="6553200" y="6245225"/>
            <a:ext cx="2133600" cy="307975"/>
          </a:xfrm>
          <a:prstGeom prst="rect">
            <a:avLst/>
          </a:prstGeom>
          <a:noFill/>
          <a:ln w="12700">
            <a:noFill/>
            <a:miter lim="400000"/>
            <a:headEnd/>
            <a:tailEnd/>
          </a:ln>
        </p:spPr>
        <p:txBody>
          <a:bodyPr vert="horz" wrap="square" lIns="45704" tIns="45704" rIns="45704" bIns="45704" numCol="1" anchor="t" anchorCtr="0" compatLnSpc="1">
            <a:prstTxWarp prst="textNoShape">
              <a:avLst/>
            </a:prstTxWarp>
            <a:spAutoFit/>
          </a:bodyPr>
          <a:lstStyle>
            <a:lvl1pPr algn="r" eaLnBrk="1" hangingPunct="1">
              <a:defRPr sz="1400">
                <a:solidFill>
                  <a:srgbClr val="000000"/>
                </a:solidFill>
              </a:defRPr>
            </a:lvl1pPr>
          </a:lstStyle>
          <a:p>
            <a:pPr>
              <a:defRPr/>
            </a:pPr>
            <a:fld id="{12A90C35-7295-44A0-BFAC-8EBB7736C55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285" r:id="rId1"/>
    <p:sldLayoutId id="2147488274" r:id="rId2"/>
    <p:sldLayoutId id="2147488275" r:id="rId3"/>
    <p:sldLayoutId id="2147488276" r:id="rId4"/>
    <p:sldLayoutId id="2147488277" r:id="rId5"/>
    <p:sldLayoutId id="2147488278" r:id="rId6"/>
    <p:sldLayoutId id="2147488279" r:id="rId7"/>
    <p:sldLayoutId id="2147488280" r:id="rId8"/>
    <p:sldLayoutId id="2147488281" r:id="rId9"/>
    <p:sldLayoutId id="2147488282" r:id="rId10"/>
    <p:sldLayoutId id="2147488286" r:id="rId11"/>
    <p:sldLayoutId id="2147488345" r:id="rId12"/>
    <p:sldLayoutId id="2147488357" r:id="rId13"/>
    <p:sldLayoutId id="2147488358" r:id="rId14"/>
  </p:sldLayoutIdLst>
  <p:transition spd="med"/>
  <p:txStyles>
    <p:titleStyle>
      <a:lvl1pPr algn="ctr" rtl="0" eaLnBrk="0" fontAlgn="base" hangingPunct="0">
        <a:spcBef>
          <a:spcPct val="0"/>
        </a:spcBef>
        <a:spcAft>
          <a:spcPct val="0"/>
        </a:spcAft>
        <a:defRPr sz="4400">
          <a:solidFill>
            <a:srgbClr val="9E2F37"/>
          </a:solidFill>
          <a:latin typeface="Optima"/>
          <a:ea typeface="Optima"/>
          <a:cs typeface="Optima"/>
          <a:sym typeface="Optima" pitchFamily="34" charset="0"/>
        </a:defRPr>
      </a:lvl1pPr>
      <a:lvl2pPr algn="ctr" rtl="0" eaLnBrk="0" fontAlgn="base" hangingPunct="0">
        <a:spcBef>
          <a:spcPct val="0"/>
        </a:spcBef>
        <a:spcAft>
          <a:spcPct val="0"/>
        </a:spcAft>
        <a:defRPr sz="4400">
          <a:solidFill>
            <a:srgbClr val="9E2F37"/>
          </a:solidFill>
          <a:latin typeface="Optima"/>
          <a:ea typeface="Optima"/>
          <a:cs typeface="Optima"/>
          <a:sym typeface="Optima" pitchFamily="34" charset="0"/>
        </a:defRPr>
      </a:lvl2pPr>
      <a:lvl3pPr algn="ctr" rtl="0" eaLnBrk="0" fontAlgn="base" hangingPunct="0">
        <a:spcBef>
          <a:spcPct val="0"/>
        </a:spcBef>
        <a:spcAft>
          <a:spcPct val="0"/>
        </a:spcAft>
        <a:defRPr sz="4400">
          <a:solidFill>
            <a:srgbClr val="9E2F37"/>
          </a:solidFill>
          <a:latin typeface="Optima"/>
          <a:ea typeface="Optima"/>
          <a:cs typeface="Optima"/>
          <a:sym typeface="Optima" pitchFamily="34" charset="0"/>
        </a:defRPr>
      </a:lvl3pPr>
      <a:lvl4pPr algn="ctr" rtl="0" eaLnBrk="0" fontAlgn="base" hangingPunct="0">
        <a:spcBef>
          <a:spcPct val="0"/>
        </a:spcBef>
        <a:spcAft>
          <a:spcPct val="0"/>
        </a:spcAft>
        <a:defRPr sz="4400">
          <a:solidFill>
            <a:srgbClr val="9E2F37"/>
          </a:solidFill>
          <a:latin typeface="Optima"/>
          <a:ea typeface="Optima"/>
          <a:cs typeface="Optima"/>
          <a:sym typeface="Optima" pitchFamily="34" charset="0"/>
        </a:defRPr>
      </a:lvl4pPr>
      <a:lvl5pPr algn="ctr" rtl="0" eaLnBrk="0" fontAlgn="base" hangingPunct="0">
        <a:spcBef>
          <a:spcPct val="0"/>
        </a:spcBef>
        <a:spcAft>
          <a:spcPct val="0"/>
        </a:spcAft>
        <a:defRPr sz="4400">
          <a:solidFill>
            <a:srgbClr val="9E2F37"/>
          </a:solidFill>
          <a:latin typeface="Optima"/>
          <a:ea typeface="Optima"/>
          <a:cs typeface="Optima"/>
          <a:sym typeface="Optima" pitchFamily="34" charset="0"/>
        </a:defRPr>
      </a:lvl5pPr>
      <a:lvl6pPr indent="457035" algn="ctr">
        <a:defRPr sz="4400">
          <a:solidFill>
            <a:srgbClr val="9E2F37"/>
          </a:solidFill>
          <a:latin typeface="Optima"/>
          <a:ea typeface="Optima"/>
          <a:cs typeface="Optima"/>
          <a:sym typeface="Optima"/>
        </a:defRPr>
      </a:lvl6pPr>
      <a:lvl7pPr indent="914071" algn="ctr">
        <a:defRPr sz="4400">
          <a:solidFill>
            <a:srgbClr val="9E2F37"/>
          </a:solidFill>
          <a:latin typeface="Optima"/>
          <a:ea typeface="Optima"/>
          <a:cs typeface="Optima"/>
          <a:sym typeface="Optima"/>
        </a:defRPr>
      </a:lvl7pPr>
      <a:lvl8pPr indent="1371110" algn="ctr">
        <a:defRPr sz="4400">
          <a:solidFill>
            <a:srgbClr val="9E2F37"/>
          </a:solidFill>
          <a:latin typeface="Optima"/>
          <a:ea typeface="Optima"/>
          <a:cs typeface="Optima"/>
          <a:sym typeface="Optima"/>
        </a:defRPr>
      </a:lvl8pPr>
      <a:lvl9pPr indent="1828146" algn="ctr">
        <a:defRPr sz="4400">
          <a:solidFill>
            <a:srgbClr val="9E2F37"/>
          </a:solidFill>
          <a:latin typeface="Optima"/>
          <a:ea typeface="Optima"/>
          <a:cs typeface="Optima"/>
          <a:sym typeface="Optima"/>
        </a:defRPr>
      </a:lvl9pPr>
    </p:titleStyle>
    <p:bodyStyle>
      <a:lvl1pPr marL="341313" indent="-341313" algn="l" rtl="0" eaLnBrk="0" fontAlgn="base" hangingPunct="0">
        <a:spcBef>
          <a:spcPts val="700"/>
        </a:spcBef>
        <a:spcAft>
          <a:spcPct val="0"/>
        </a:spcAft>
        <a:buSzPct val="100000"/>
        <a:buChar char="»"/>
        <a:defRPr sz="3200">
          <a:solidFill>
            <a:srgbClr val="00438C"/>
          </a:solidFill>
          <a:latin typeface="Frutiger 55 Roman"/>
          <a:ea typeface="Frutiger 55 Roman"/>
          <a:cs typeface="Frutiger 55 Roman"/>
          <a:sym typeface="Frutiger 55 Roman"/>
        </a:defRPr>
      </a:lvl1pPr>
      <a:lvl2pPr marL="781050" indent="-323850" algn="l" rtl="0" eaLnBrk="0" fontAlgn="base" hangingPunct="0">
        <a:spcBef>
          <a:spcPts val="700"/>
        </a:spcBef>
        <a:spcAft>
          <a:spcPct val="0"/>
        </a:spcAft>
        <a:buSzPct val="100000"/>
        <a:buChar char="–"/>
        <a:defRPr sz="3200">
          <a:solidFill>
            <a:srgbClr val="00438C"/>
          </a:solidFill>
          <a:latin typeface="Frutiger 55 Roman"/>
          <a:ea typeface="Frutiger 55 Roman"/>
          <a:cs typeface="Frutiger 55 Roman"/>
          <a:sym typeface="Frutiger 55 Roman"/>
        </a:defRPr>
      </a:lvl2pPr>
      <a:lvl3pPr marL="1217613" indent="-303213" algn="l" rtl="0" eaLnBrk="0" fontAlgn="base" hangingPunct="0">
        <a:spcBef>
          <a:spcPts val="700"/>
        </a:spcBef>
        <a:spcAft>
          <a:spcPct val="0"/>
        </a:spcAft>
        <a:buSzPct val="100000"/>
        <a:buChar char="•"/>
        <a:defRPr sz="3200">
          <a:solidFill>
            <a:srgbClr val="00438C"/>
          </a:solidFill>
          <a:latin typeface="Frutiger 55 Roman"/>
          <a:ea typeface="Frutiger 55 Roman"/>
          <a:cs typeface="Frutiger 55 Roman"/>
          <a:sym typeface="Frutiger 55 Roman"/>
        </a:defRPr>
      </a:lvl3pPr>
      <a:lvl4pPr marL="1735138" indent="-363538" algn="l" rtl="0" eaLnBrk="0" fontAlgn="base" hangingPunct="0">
        <a:spcBef>
          <a:spcPts val="700"/>
        </a:spcBef>
        <a:spcAft>
          <a:spcPct val="0"/>
        </a:spcAft>
        <a:buSzPct val="100000"/>
        <a:buChar char="–"/>
        <a:defRPr sz="3200">
          <a:solidFill>
            <a:srgbClr val="00438C"/>
          </a:solidFill>
          <a:latin typeface="Frutiger 55 Roman"/>
          <a:ea typeface="Frutiger 55 Roman"/>
          <a:cs typeface="Frutiger 55 Roman"/>
          <a:sym typeface="Frutiger 55 Roman"/>
        </a:defRPr>
      </a:lvl4pPr>
      <a:lvl5pPr marL="2233613" indent="-404813" algn="l" rtl="0" eaLnBrk="0" fontAlgn="base" hangingPunct="0">
        <a:spcBef>
          <a:spcPts val="700"/>
        </a:spcBef>
        <a:spcAft>
          <a:spcPct val="0"/>
        </a:spcAft>
        <a:buSzPct val="100000"/>
        <a:buChar char="»"/>
        <a:defRPr sz="3200">
          <a:solidFill>
            <a:srgbClr val="00438C"/>
          </a:solidFill>
          <a:latin typeface="Frutiger 55 Roman"/>
          <a:ea typeface="Frutiger 55 Roman"/>
          <a:cs typeface="Frutiger 55 Roman"/>
          <a:sym typeface="Frutiger 55 Roman"/>
        </a:defRPr>
      </a:lvl5pPr>
      <a:lvl6pPr marL="2691434" indent="-406253">
        <a:spcBef>
          <a:spcPts val="700"/>
        </a:spcBef>
        <a:buSzPct val="100000"/>
        <a:buChar char="•"/>
        <a:defRPr sz="3200">
          <a:solidFill>
            <a:srgbClr val="00438C"/>
          </a:solidFill>
          <a:latin typeface="Frutiger 55 Roman"/>
          <a:ea typeface="Frutiger 55 Roman"/>
          <a:cs typeface="Frutiger 55 Roman"/>
          <a:sym typeface="Frutiger 55 Roman"/>
        </a:defRPr>
      </a:lvl6pPr>
      <a:lvl7pPr marL="3148473" indent="-406253">
        <a:spcBef>
          <a:spcPts val="700"/>
        </a:spcBef>
        <a:buSzPct val="100000"/>
        <a:buChar char="•"/>
        <a:defRPr sz="3200">
          <a:solidFill>
            <a:srgbClr val="00438C"/>
          </a:solidFill>
          <a:latin typeface="Frutiger 55 Roman"/>
          <a:ea typeface="Frutiger 55 Roman"/>
          <a:cs typeface="Frutiger 55 Roman"/>
          <a:sym typeface="Frutiger 55 Roman"/>
        </a:defRPr>
      </a:lvl7pPr>
      <a:lvl8pPr marL="3605507" indent="-406253">
        <a:spcBef>
          <a:spcPts val="700"/>
        </a:spcBef>
        <a:buSzPct val="100000"/>
        <a:buChar char="•"/>
        <a:defRPr sz="3200">
          <a:solidFill>
            <a:srgbClr val="00438C"/>
          </a:solidFill>
          <a:latin typeface="Frutiger 55 Roman"/>
          <a:ea typeface="Frutiger 55 Roman"/>
          <a:cs typeface="Frutiger 55 Roman"/>
          <a:sym typeface="Frutiger 55 Roman"/>
        </a:defRPr>
      </a:lvl8pPr>
      <a:lvl9pPr marL="4062544" indent="-406253">
        <a:spcBef>
          <a:spcPts val="700"/>
        </a:spcBef>
        <a:buSzPct val="100000"/>
        <a:buChar char="•"/>
        <a:defRPr sz="3200">
          <a:solidFill>
            <a:srgbClr val="00438C"/>
          </a:solidFill>
          <a:latin typeface="Frutiger 55 Roman"/>
          <a:ea typeface="Frutiger 55 Roman"/>
          <a:cs typeface="Frutiger 55 Roman"/>
          <a:sym typeface="Frutiger 55 Roman"/>
        </a:defRPr>
      </a:lvl9pPr>
    </p:bodyStyle>
    <p:otherStyle>
      <a:lvl1pPr algn="r">
        <a:defRPr sz="1400">
          <a:solidFill>
            <a:schemeClr val="tx1"/>
          </a:solidFill>
          <a:latin typeface="+mn-lt"/>
          <a:ea typeface="+mn-ea"/>
          <a:cs typeface="+mn-cs"/>
          <a:sym typeface="Frutiger 55 Roman"/>
        </a:defRPr>
      </a:lvl1pPr>
      <a:lvl2pPr indent="457035" algn="r">
        <a:defRPr sz="1400">
          <a:solidFill>
            <a:schemeClr val="tx1"/>
          </a:solidFill>
          <a:latin typeface="+mn-lt"/>
          <a:ea typeface="+mn-ea"/>
          <a:cs typeface="+mn-cs"/>
          <a:sym typeface="Frutiger 55 Roman"/>
        </a:defRPr>
      </a:lvl2pPr>
      <a:lvl3pPr indent="914071" algn="r">
        <a:defRPr sz="1400">
          <a:solidFill>
            <a:schemeClr val="tx1"/>
          </a:solidFill>
          <a:latin typeface="+mn-lt"/>
          <a:ea typeface="+mn-ea"/>
          <a:cs typeface="+mn-cs"/>
          <a:sym typeface="Frutiger 55 Roman"/>
        </a:defRPr>
      </a:lvl3pPr>
      <a:lvl4pPr indent="1371110" algn="r">
        <a:defRPr sz="1400">
          <a:solidFill>
            <a:schemeClr val="tx1"/>
          </a:solidFill>
          <a:latin typeface="+mn-lt"/>
          <a:ea typeface="+mn-ea"/>
          <a:cs typeface="+mn-cs"/>
          <a:sym typeface="Frutiger 55 Roman"/>
        </a:defRPr>
      </a:lvl4pPr>
      <a:lvl5pPr indent="1828146" algn="r">
        <a:defRPr sz="1400">
          <a:solidFill>
            <a:schemeClr val="tx1"/>
          </a:solidFill>
          <a:latin typeface="+mn-lt"/>
          <a:ea typeface="+mn-ea"/>
          <a:cs typeface="+mn-cs"/>
          <a:sym typeface="Frutiger 55 Roman"/>
        </a:defRPr>
      </a:lvl5pPr>
      <a:lvl6pPr algn="r">
        <a:defRPr sz="1400">
          <a:solidFill>
            <a:schemeClr val="tx1"/>
          </a:solidFill>
          <a:latin typeface="+mn-lt"/>
          <a:ea typeface="+mn-ea"/>
          <a:cs typeface="+mn-cs"/>
          <a:sym typeface="Frutiger 55 Roman"/>
        </a:defRPr>
      </a:lvl6pPr>
      <a:lvl7pPr algn="r">
        <a:defRPr sz="1400">
          <a:solidFill>
            <a:schemeClr val="tx1"/>
          </a:solidFill>
          <a:latin typeface="+mn-lt"/>
          <a:ea typeface="+mn-ea"/>
          <a:cs typeface="+mn-cs"/>
          <a:sym typeface="Frutiger 55 Roman"/>
        </a:defRPr>
      </a:lvl7pPr>
      <a:lvl8pPr algn="r">
        <a:defRPr sz="1400">
          <a:solidFill>
            <a:schemeClr val="tx1"/>
          </a:solidFill>
          <a:latin typeface="+mn-lt"/>
          <a:ea typeface="+mn-ea"/>
          <a:cs typeface="+mn-cs"/>
          <a:sym typeface="Frutiger 55 Roman"/>
        </a:defRPr>
      </a:lvl8pPr>
      <a:lvl9pPr algn="r">
        <a:defRPr sz="1400">
          <a:solidFill>
            <a:schemeClr val="tx1"/>
          </a:solidFill>
          <a:latin typeface="+mn-lt"/>
          <a:ea typeface="+mn-ea"/>
          <a:cs typeface="+mn-cs"/>
          <a:sym typeface="Frutiger 55 Roman"/>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07" tIns="45704" rIns="91407" bIns="45704" rtlCol="0" anchor="ctr"/>
          <a:lstStyle>
            <a:lvl1pPr algn="l" eaLnBrk="1" fontAlgn="auto" hangingPunct="1">
              <a:spcBef>
                <a:spcPts val="0"/>
              </a:spcBef>
              <a:spcAft>
                <a:spcPts val="0"/>
              </a:spcAft>
              <a:defRPr sz="1200">
                <a:solidFill>
                  <a:prstClr val="black">
                    <a:tint val="75000"/>
                  </a:prstClr>
                </a:solidFill>
                <a:latin typeface="+mn-lt"/>
                <a:ea typeface="+mn-ea"/>
                <a:cs typeface="+mn-cs"/>
              </a:defRPr>
            </a:lvl1pPr>
          </a:lstStyle>
          <a:p>
            <a:pPr>
              <a:defRPr/>
            </a:pPr>
            <a:fld id="{1F125156-4B4D-40E9-AE3C-2910A4A722F5}" type="datetime1">
              <a:rPr lang="en-US"/>
              <a:pPr>
                <a:defRPr/>
              </a:pPr>
              <a:t>8/22/2016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07" tIns="45704" rIns="91407" bIns="45704" rtlCol="0" anchor="ctr"/>
          <a:lstStyle>
            <a:lvl1pPr algn="ctr" eaLnBrk="1" fontAlgn="auto" hangingPunct="1">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07" tIns="45704" rIns="91407" bIns="45704"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a:defRPr/>
            </a:pPr>
            <a:fld id="{03C0C265-0DF5-4498-9B9B-10E58FE461C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287" r:id="rId1"/>
    <p:sldLayoutId id="2147488288" r:id="rId2"/>
    <p:sldLayoutId id="2147488289" r:id="rId3"/>
    <p:sldLayoutId id="2147488290" r:id="rId4"/>
    <p:sldLayoutId id="2147488291" r:id="rId5"/>
    <p:sldLayoutId id="2147488292" r:id="rId6"/>
    <p:sldLayoutId id="2147488293" r:id="rId7"/>
    <p:sldLayoutId id="2147488294" r:id="rId8"/>
    <p:sldLayoutId id="2147488295" r:id="rId9"/>
    <p:sldLayoutId id="2147488296" r:id="rId10"/>
    <p:sldLayoutId id="2147488297" r:id="rId11"/>
    <p:sldLayoutId id="2147488298" r:id="rId12"/>
    <p:sldLayoutId id="2147488359" r:id="rId1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035" algn="ctr" rtl="0" fontAlgn="base">
        <a:spcBef>
          <a:spcPct val="0"/>
        </a:spcBef>
        <a:spcAft>
          <a:spcPct val="0"/>
        </a:spcAft>
        <a:defRPr sz="4400">
          <a:solidFill>
            <a:schemeClr val="tx1"/>
          </a:solidFill>
          <a:latin typeface="Calibri" pitchFamily="34" charset="0"/>
        </a:defRPr>
      </a:lvl6pPr>
      <a:lvl7pPr marL="914071" algn="ctr" rtl="0" fontAlgn="base">
        <a:spcBef>
          <a:spcPct val="0"/>
        </a:spcBef>
        <a:spcAft>
          <a:spcPct val="0"/>
        </a:spcAft>
        <a:defRPr sz="4400">
          <a:solidFill>
            <a:schemeClr val="tx1"/>
          </a:solidFill>
          <a:latin typeface="Calibri" pitchFamily="34" charset="0"/>
        </a:defRPr>
      </a:lvl7pPr>
      <a:lvl8pPr marL="1371110" algn="ctr" rtl="0" fontAlgn="base">
        <a:spcBef>
          <a:spcPct val="0"/>
        </a:spcBef>
        <a:spcAft>
          <a:spcPct val="0"/>
        </a:spcAft>
        <a:defRPr sz="4400">
          <a:solidFill>
            <a:schemeClr val="tx1"/>
          </a:solidFill>
          <a:latin typeface="Calibri" pitchFamily="34" charset="0"/>
        </a:defRPr>
      </a:lvl8pPr>
      <a:lvl9pPr marL="1828146" algn="ctr" rtl="0" fontAlgn="base">
        <a:spcBef>
          <a:spcPct val="0"/>
        </a:spcBef>
        <a:spcAft>
          <a:spcPct val="0"/>
        </a:spcAft>
        <a:defRPr sz="4400">
          <a:solidFill>
            <a:schemeClr val="tx1"/>
          </a:solidFill>
          <a:latin typeface="Calibri" pitchFamily="34" charset="0"/>
        </a:defRPr>
      </a:lvl9pPr>
    </p:titleStyle>
    <p:bodyStyle>
      <a:lvl1pPr marL="341313" indent="-341313"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3701"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36"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74"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07"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71" rtl="0" eaLnBrk="1" latinLnBrk="0" hangingPunct="1">
        <a:defRPr sz="1800" kern="1200">
          <a:solidFill>
            <a:schemeClr val="tx1"/>
          </a:solidFill>
          <a:latin typeface="+mn-lt"/>
          <a:ea typeface="+mn-ea"/>
          <a:cs typeface="+mn-cs"/>
        </a:defRPr>
      </a:lvl1pPr>
      <a:lvl2pPr marL="457035" algn="l" defTabSz="914071" rtl="0" eaLnBrk="1" latinLnBrk="0" hangingPunct="1">
        <a:defRPr sz="1800" kern="1200">
          <a:solidFill>
            <a:schemeClr val="tx1"/>
          </a:solidFill>
          <a:latin typeface="+mn-lt"/>
          <a:ea typeface="+mn-ea"/>
          <a:cs typeface="+mn-cs"/>
        </a:defRPr>
      </a:lvl2pPr>
      <a:lvl3pPr marL="914071" algn="l" defTabSz="914071" rtl="0" eaLnBrk="1" latinLnBrk="0" hangingPunct="1">
        <a:defRPr sz="1800" kern="1200">
          <a:solidFill>
            <a:schemeClr val="tx1"/>
          </a:solidFill>
          <a:latin typeface="+mn-lt"/>
          <a:ea typeface="+mn-ea"/>
          <a:cs typeface="+mn-cs"/>
        </a:defRPr>
      </a:lvl3pPr>
      <a:lvl4pPr marL="1371110" algn="l" defTabSz="914071" rtl="0" eaLnBrk="1" latinLnBrk="0" hangingPunct="1">
        <a:defRPr sz="1800" kern="1200">
          <a:solidFill>
            <a:schemeClr val="tx1"/>
          </a:solidFill>
          <a:latin typeface="+mn-lt"/>
          <a:ea typeface="+mn-ea"/>
          <a:cs typeface="+mn-cs"/>
        </a:defRPr>
      </a:lvl4pPr>
      <a:lvl5pPr marL="1828146" algn="l" defTabSz="914071" rtl="0" eaLnBrk="1" latinLnBrk="0" hangingPunct="1">
        <a:defRPr sz="1800" kern="1200">
          <a:solidFill>
            <a:schemeClr val="tx1"/>
          </a:solidFill>
          <a:latin typeface="+mn-lt"/>
          <a:ea typeface="+mn-ea"/>
          <a:cs typeface="+mn-cs"/>
        </a:defRPr>
      </a:lvl5pPr>
      <a:lvl6pPr marL="2285181" algn="l" defTabSz="914071" rtl="0" eaLnBrk="1" latinLnBrk="0" hangingPunct="1">
        <a:defRPr sz="1800" kern="1200">
          <a:solidFill>
            <a:schemeClr val="tx1"/>
          </a:solidFill>
          <a:latin typeface="+mn-lt"/>
          <a:ea typeface="+mn-ea"/>
          <a:cs typeface="+mn-cs"/>
        </a:defRPr>
      </a:lvl6pPr>
      <a:lvl7pPr marL="2742219" algn="l" defTabSz="914071" rtl="0" eaLnBrk="1" latinLnBrk="0" hangingPunct="1">
        <a:defRPr sz="1800" kern="1200">
          <a:solidFill>
            <a:schemeClr val="tx1"/>
          </a:solidFill>
          <a:latin typeface="+mn-lt"/>
          <a:ea typeface="+mn-ea"/>
          <a:cs typeface="+mn-cs"/>
        </a:defRPr>
      </a:lvl7pPr>
      <a:lvl8pPr marL="3199252" algn="l" defTabSz="914071" rtl="0" eaLnBrk="1" latinLnBrk="0" hangingPunct="1">
        <a:defRPr sz="1800" kern="1200">
          <a:solidFill>
            <a:schemeClr val="tx1"/>
          </a:solidFill>
          <a:latin typeface="+mn-lt"/>
          <a:ea typeface="+mn-ea"/>
          <a:cs typeface="+mn-cs"/>
        </a:defRPr>
      </a:lvl8pPr>
      <a:lvl9pPr marL="3656291" algn="l" defTabSz="91407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ctr" anchorCtr="0" compatLnSpc="1">
            <a:prstTxWarp prst="textNoShape">
              <a:avLst/>
            </a:prstTxWarp>
          </a:bodyPr>
          <a:lstStyle/>
          <a:p>
            <a:pPr lvl="0"/>
            <a:r>
              <a:rPr lang="en-US" altLang="en-US" smtClean="0"/>
              <a:t>Click to edit Master title style</a:t>
            </a:r>
          </a:p>
        </p:txBody>
      </p:sp>
      <p:sp>
        <p:nvSpPr>
          <p:cNvPr id="409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07" tIns="45704" rIns="91407" bIns="45704" rtlCol="0" anchor="ctr"/>
          <a:lstStyle>
            <a:lvl1pPr algn="l" eaLnBrk="1" fontAlgn="auto" hangingPunct="1">
              <a:spcBef>
                <a:spcPts val="0"/>
              </a:spcBef>
              <a:spcAft>
                <a:spcPts val="0"/>
              </a:spcAft>
              <a:defRPr sz="1200">
                <a:solidFill>
                  <a:prstClr val="black">
                    <a:tint val="75000"/>
                  </a:prstClr>
                </a:solidFill>
                <a:latin typeface="+mn-lt"/>
                <a:ea typeface="+mn-ea"/>
                <a:cs typeface="+mn-cs"/>
              </a:defRPr>
            </a:lvl1pPr>
          </a:lstStyle>
          <a:p>
            <a:pPr>
              <a:defRPr/>
            </a:pPr>
            <a:fld id="{A985A18C-9F58-4356-9CC3-490F92B73687}" type="datetime1">
              <a:rPr lang="en-US"/>
              <a:pPr>
                <a:defRPr/>
              </a:pPr>
              <a:t>8/22/2016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07" tIns="45704" rIns="91407" bIns="45704" rtlCol="0" anchor="ctr"/>
          <a:lstStyle>
            <a:lvl1pPr algn="ctr" eaLnBrk="1" fontAlgn="auto" hangingPunct="1">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07" tIns="45704" rIns="91407" bIns="45704"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a:defRPr/>
            </a:pPr>
            <a:fld id="{A6159E48-702F-4751-B44C-6E5E563F538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310" r:id="rId1"/>
    <p:sldLayoutId id="2147488311" r:id="rId2"/>
    <p:sldLayoutId id="2147488312" r:id="rId3"/>
    <p:sldLayoutId id="2147488313" r:id="rId4"/>
    <p:sldLayoutId id="2147488314" r:id="rId5"/>
    <p:sldLayoutId id="2147488315" r:id="rId6"/>
    <p:sldLayoutId id="2147488316" r:id="rId7"/>
    <p:sldLayoutId id="2147488317" r:id="rId8"/>
    <p:sldLayoutId id="2147488318" r:id="rId9"/>
    <p:sldLayoutId id="2147488319" r:id="rId10"/>
    <p:sldLayoutId id="2147488320" r:id="rId11"/>
    <p:sldLayoutId id="2147488321"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035" algn="ctr" rtl="0" fontAlgn="base">
        <a:spcBef>
          <a:spcPct val="0"/>
        </a:spcBef>
        <a:spcAft>
          <a:spcPct val="0"/>
        </a:spcAft>
        <a:defRPr sz="4400">
          <a:solidFill>
            <a:schemeClr val="tx1"/>
          </a:solidFill>
          <a:latin typeface="Calibri" pitchFamily="34" charset="0"/>
        </a:defRPr>
      </a:lvl6pPr>
      <a:lvl7pPr marL="914071" algn="ctr" rtl="0" fontAlgn="base">
        <a:spcBef>
          <a:spcPct val="0"/>
        </a:spcBef>
        <a:spcAft>
          <a:spcPct val="0"/>
        </a:spcAft>
        <a:defRPr sz="4400">
          <a:solidFill>
            <a:schemeClr val="tx1"/>
          </a:solidFill>
          <a:latin typeface="Calibri" pitchFamily="34" charset="0"/>
        </a:defRPr>
      </a:lvl7pPr>
      <a:lvl8pPr marL="1371110" algn="ctr" rtl="0" fontAlgn="base">
        <a:spcBef>
          <a:spcPct val="0"/>
        </a:spcBef>
        <a:spcAft>
          <a:spcPct val="0"/>
        </a:spcAft>
        <a:defRPr sz="4400">
          <a:solidFill>
            <a:schemeClr val="tx1"/>
          </a:solidFill>
          <a:latin typeface="Calibri" pitchFamily="34" charset="0"/>
        </a:defRPr>
      </a:lvl8pPr>
      <a:lvl9pPr marL="1828146" algn="ctr" rtl="0" fontAlgn="base">
        <a:spcBef>
          <a:spcPct val="0"/>
        </a:spcBef>
        <a:spcAft>
          <a:spcPct val="0"/>
        </a:spcAft>
        <a:defRPr sz="4400">
          <a:solidFill>
            <a:schemeClr val="tx1"/>
          </a:solidFill>
          <a:latin typeface="Calibri" pitchFamily="34" charset="0"/>
        </a:defRPr>
      </a:lvl9pPr>
    </p:titleStyle>
    <p:bodyStyle>
      <a:lvl1pPr marL="341313" indent="-341313"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3701"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36"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74"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07"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71" rtl="0" eaLnBrk="1" latinLnBrk="0" hangingPunct="1">
        <a:defRPr sz="1800" kern="1200">
          <a:solidFill>
            <a:schemeClr val="tx1"/>
          </a:solidFill>
          <a:latin typeface="+mn-lt"/>
          <a:ea typeface="+mn-ea"/>
          <a:cs typeface="+mn-cs"/>
        </a:defRPr>
      </a:lvl1pPr>
      <a:lvl2pPr marL="457035" algn="l" defTabSz="914071" rtl="0" eaLnBrk="1" latinLnBrk="0" hangingPunct="1">
        <a:defRPr sz="1800" kern="1200">
          <a:solidFill>
            <a:schemeClr val="tx1"/>
          </a:solidFill>
          <a:latin typeface="+mn-lt"/>
          <a:ea typeface="+mn-ea"/>
          <a:cs typeface="+mn-cs"/>
        </a:defRPr>
      </a:lvl2pPr>
      <a:lvl3pPr marL="914071" algn="l" defTabSz="914071" rtl="0" eaLnBrk="1" latinLnBrk="0" hangingPunct="1">
        <a:defRPr sz="1800" kern="1200">
          <a:solidFill>
            <a:schemeClr val="tx1"/>
          </a:solidFill>
          <a:latin typeface="+mn-lt"/>
          <a:ea typeface="+mn-ea"/>
          <a:cs typeface="+mn-cs"/>
        </a:defRPr>
      </a:lvl3pPr>
      <a:lvl4pPr marL="1371110" algn="l" defTabSz="914071" rtl="0" eaLnBrk="1" latinLnBrk="0" hangingPunct="1">
        <a:defRPr sz="1800" kern="1200">
          <a:solidFill>
            <a:schemeClr val="tx1"/>
          </a:solidFill>
          <a:latin typeface="+mn-lt"/>
          <a:ea typeface="+mn-ea"/>
          <a:cs typeface="+mn-cs"/>
        </a:defRPr>
      </a:lvl4pPr>
      <a:lvl5pPr marL="1828146" algn="l" defTabSz="914071" rtl="0" eaLnBrk="1" latinLnBrk="0" hangingPunct="1">
        <a:defRPr sz="1800" kern="1200">
          <a:solidFill>
            <a:schemeClr val="tx1"/>
          </a:solidFill>
          <a:latin typeface="+mn-lt"/>
          <a:ea typeface="+mn-ea"/>
          <a:cs typeface="+mn-cs"/>
        </a:defRPr>
      </a:lvl5pPr>
      <a:lvl6pPr marL="2285181" algn="l" defTabSz="914071" rtl="0" eaLnBrk="1" latinLnBrk="0" hangingPunct="1">
        <a:defRPr sz="1800" kern="1200">
          <a:solidFill>
            <a:schemeClr val="tx1"/>
          </a:solidFill>
          <a:latin typeface="+mn-lt"/>
          <a:ea typeface="+mn-ea"/>
          <a:cs typeface="+mn-cs"/>
        </a:defRPr>
      </a:lvl6pPr>
      <a:lvl7pPr marL="2742219" algn="l" defTabSz="914071" rtl="0" eaLnBrk="1" latinLnBrk="0" hangingPunct="1">
        <a:defRPr sz="1800" kern="1200">
          <a:solidFill>
            <a:schemeClr val="tx1"/>
          </a:solidFill>
          <a:latin typeface="+mn-lt"/>
          <a:ea typeface="+mn-ea"/>
          <a:cs typeface="+mn-cs"/>
        </a:defRPr>
      </a:lvl7pPr>
      <a:lvl8pPr marL="3199252" algn="l" defTabSz="914071" rtl="0" eaLnBrk="1" latinLnBrk="0" hangingPunct="1">
        <a:defRPr sz="1800" kern="1200">
          <a:solidFill>
            <a:schemeClr val="tx1"/>
          </a:solidFill>
          <a:latin typeface="+mn-lt"/>
          <a:ea typeface="+mn-ea"/>
          <a:cs typeface="+mn-cs"/>
        </a:defRPr>
      </a:lvl8pPr>
      <a:lvl9pPr marL="3656291" algn="l" defTabSz="91407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Oval 22"/>
          <p:cNvSpPr/>
          <p:nvPr/>
        </p:nvSpPr>
        <p:spPr>
          <a:xfrm>
            <a:off x="8569325" y="57150"/>
            <a:ext cx="506413" cy="35242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en-US">
              <a:solidFill>
                <a:prstClr val="white"/>
              </a:solidFill>
            </a:endParaRPr>
          </a:p>
        </p:txBody>
      </p:sp>
      <p:sp>
        <p:nvSpPr>
          <p:cNvPr id="10" name="Rectangle 9"/>
          <p:cNvSpPr/>
          <p:nvPr/>
        </p:nvSpPr>
        <p:spPr>
          <a:xfrm>
            <a:off x="6350" y="422275"/>
            <a:ext cx="8147050" cy="46038"/>
          </a:xfrm>
          <a:prstGeom prst="rect">
            <a:avLst/>
          </a:prstGeom>
          <a:gradFill flip="none" rotWithShape="1">
            <a:gsLst>
              <a:gs pos="61000">
                <a:schemeClr val="tx1">
                  <a:lumMod val="50000"/>
                  <a:lumOff val="50000"/>
                </a:schemeClr>
              </a:gs>
              <a:gs pos="33000">
                <a:schemeClr val="bg1">
                  <a:lumMod val="75000"/>
                </a:schemeClr>
              </a:gs>
              <a:gs pos="19167">
                <a:schemeClr val="bg1">
                  <a:lumMod val="75000"/>
                </a:schemeClr>
              </a:gs>
              <a:gs pos="100000">
                <a:srgbClr val="FFFF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eaLnBrk="1" fontAlgn="auto" hangingPunct="1">
              <a:spcBef>
                <a:spcPts val="0"/>
              </a:spcBef>
              <a:spcAft>
                <a:spcPts val="0"/>
              </a:spcAft>
              <a:defRPr/>
            </a:pPr>
            <a:endParaRPr lang="id-ID">
              <a:solidFill>
                <a:prstClr val="white"/>
              </a:solidFill>
            </a:endParaRPr>
          </a:p>
        </p:txBody>
      </p:sp>
      <p:sp>
        <p:nvSpPr>
          <p:cNvPr id="12" name="Slide Number Placeholder 3"/>
          <p:cNvSpPr txBox="1">
            <a:spLocks/>
          </p:cNvSpPr>
          <p:nvPr/>
        </p:nvSpPr>
        <p:spPr>
          <a:xfrm>
            <a:off x="8534400" y="60325"/>
            <a:ext cx="539750" cy="365125"/>
          </a:xfrm>
          <a:prstGeom prst="rect">
            <a:avLst/>
          </a:prstGeom>
        </p:spPr>
        <p:txBody>
          <a:bodyPr lIns="91407" tIns="45704" rIns="91407" bIns="45704"/>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fld id="{A0E19791-37C2-4910-ACB0-6FCC2FD7848C}" type="slidenum">
              <a:rPr lang="id-ID" sz="1600" b="1" smtClean="0">
                <a:solidFill>
                  <a:srgbClr val="002060"/>
                </a:solidFill>
              </a:rPr>
              <a:pPr algn="ctr" fontAlgn="auto">
                <a:spcBef>
                  <a:spcPts val="0"/>
                </a:spcBef>
                <a:spcAft>
                  <a:spcPts val="0"/>
                </a:spcAft>
                <a:defRPr/>
              </a:pPr>
              <a:t>‹#›</a:t>
            </a:fld>
            <a:endParaRPr lang="id-ID" sz="2000" b="1" dirty="0">
              <a:solidFill>
                <a:srgbClr val="002060"/>
              </a:solidFill>
            </a:endParaRPr>
          </a:p>
        </p:txBody>
      </p:sp>
      <p:sp>
        <p:nvSpPr>
          <p:cNvPr id="22" name="Title Placeholder 1"/>
          <p:cNvSpPr>
            <a:spLocks noGrp="1"/>
          </p:cNvSpPr>
          <p:nvPr>
            <p:ph type="title"/>
          </p:nvPr>
        </p:nvSpPr>
        <p:spPr>
          <a:xfrm>
            <a:off x="-4763" y="20638"/>
            <a:ext cx="8229601" cy="431800"/>
          </a:xfrm>
          <a:prstGeom prst="rect">
            <a:avLst/>
          </a:prstGeom>
        </p:spPr>
        <p:txBody>
          <a:bodyPr vert="horz" lIns="91407" tIns="45704" rIns="91407" bIns="45704" rtlCol="0" anchor="ctr">
            <a:noAutofit/>
          </a:bodyPr>
          <a:lstStyle/>
          <a:p>
            <a:r>
              <a:rPr lang="en-US" dirty="0" smtClean="0"/>
              <a:t>Click to edit Master title style</a:t>
            </a:r>
            <a:endParaRPr lang="id-ID" dirty="0"/>
          </a:p>
        </p:txBody>
      </p:sp>
    </p:spTree>
  </p:cSld>
  <p:clrMap bg1="lt1" tx1="dk1" bg2="lt2" tx2="dk2" accent1="accent1" accent2="accent2" accent3="accent3" accent4="accent4" accent5="accent5" accent6="accent6" hlink="hlink" folHlink="folHlink"/>
  <p:sldLayoutIdLst>
    <p:sldLayoutId id="2147488322" r:id="rId1"/>
    <p:sldLayoutId id="2147488323" r:id="rId2"/>
    <p:sldLayoutId id="2147488324" r:id="rId3"/>
    <p:sldLayoutId id="2147488283" r:id="rId4"/>
    <p:sldLayoutId id="2147488284" r:id="rId5"/>
    <p:sldLayoutId id="2147488325" r:id="rId6"/>
    <p:sldLayoutId id="2147488326" r:id="rId7"/>
    <p:sldLayoutId id="2147488327" r:id="rId8"/>
    <p:sldLayoutId id="2147488328" r:id="rId9"/>
    <p:sldLayoutId id="2147488329" r:id="rId10"/>
    <p:sldLayoutId id="2147488330" r:id="rId11"/>
    <p:sldLayoutId id="2147488331" r:id="rId12"/>
    <p:sldLayoutId id="2147488332" r:id="rId13"/>
    <p:sldLayoutId id="2147488333" r:id="rId14"/>
    <p:sldLayoutId id="2147488334" r:id="rId15"/>
    <p:sldLayoutId id="2147488335" r:id="rId16"/>
    <p:sldLayoutId id="2147488336" r:id="rId17"/>
    <p:sldLayoutId id="2147488337" r:id="rId18"/>
    <p:sldLayoutId id="2147488338" r:id="rId19"/>
    <p:sldLayoutId id="2147488339" r:id="rId20"/>
    <p:sldLayoutId id="2147488340" r:id="rId21"/>
    <p:sldLayoutId id="2147488341" r:id="rId22"/>
  </p:sldLayoutIdLst>
  <p:timing>
    <p:tnLst>
      <p:par>
        <p:cTn id="1" dur="indefinite" restart="never" nodeType="tmRoot"/>
      </p:par>
    </p:tnLst>
  </p:timing>
  <p:hf sldNum="0" hdr="0" ftr="0" dt="0"/>
  <p:txStyles>
    <p:titleStyle>
      <a:lvl1pPr algn="l" rtl="0" eaLnBrk="0" fontAlgn="base" hangingPunct="0">
        <a:spcBef>
          <a:spcPct val="0"/>
        </a:spcBef>
        <a:spcAft>
          <a:spcPct val="0"/>
        </a:spcAft>
        <a:defRPr lang="id-ID" sz="2800" b="1" kern="1200" dirty="0">
          <a:solidFill>
            <a:srgbClr val="002060"/>
          </a:solidFill>
          <a:effectLst>
            <a:outerShdw blurRad="38100" dist="38100" dir="2700000" algn="tl">
              <a:srgbClr val="000000">
                <a:alpha val="43137"/>
              </a:srgbClr>
            </a:outerShdw>
          </a:effectLst>
          <a:latin typeface="Calibri" pitchFamily="34" charset="0"/>
          <a:ea typeface="+mj-ea"/>
          <a:cs typeface="Arial" pitchFamily="34" charset="0"/>
        </a:defRPr>
      </a:lvl1pPr>
      <a:lvl2pPr algn="l" rtl="0" eaLnBrk="0" fontAlgn="base" hangingPunct="0">
        <a:spcBef>
          <a:spcPct val="0"/>
        </a:spcBef>
        <a:spcAft>
          <a:spcPct val="0"/>
        </a:spcAft>
        <a:defRPr sz="2800" b="1">
          <a:solidFill>
            <a:srgbClr val="002060"/>
          </a:solidFill>
          <a:latin typeface="Calibri" pitchFamily="34" charset="0"/>
          <a:cs typeface="Arial" pitchFamily="34" charset="0"/>
        </a:defRPr>
      </a:lvl2pPr>
      <a:lvl3pPr algn="l" rtl="0" eaLnBrk="0" fontAlgn="base" hangingPunct="0">
        <a:spcBef>
          <a:spcPct val="0"/>
        </a:spcBef>
        <a:spcAft>
          <a:spcPct val="0"/>
        </a:spcAft>
        <a:defRPr sz="2800" b="1">
          <a:solidFill>
            <a:srgbClr val="002060"/>
          </a:solidFill>
          <a:latin typeface="Calibri" pitchFamily="34" charset="0"/>
          <a:cs typeface="Arial" pitchFamily="34" charset="0"/>
        </a:defRPr>
      </a:lvl3pPr>
      <a:lvl4pPr algn="l" rtl="0" eaLnBrk="0" fontAlgn="base" hangingPunct="0">
        <a:spcBef>
          <a:spcPct val="0"/>
        </a:spcBef>
        <a:spcAft>
          <a:spcPct val="0"/>
        </a:spcAft>
        <a:defRPr sz="2800" b="1">
          <a:solidFill>
            <a:srgbClr val="002060"/>
          </a:solidFill>
          <a:latin typeface="Calibri" pitchFamily="34" charset="0"/>
          <a:cs typeface="Arial" pitchFamily="34" charset="0"/>
        </a:defRPr>
      </a:lvl4pPr>
      <a:lvl5pPr algn="l" rtl="0" eaLnBrk="0" fontAlgn="base" hangingPunct="0">
        <a:spcBef>
          <a:spcPct val="0"/>
        </a:spcBef>
        <a:spcAft>
          <a:spcPct val="0"/>
        </a:spcAft>
        <a:defRPr sz="2800" b="1">
          <a:solidFill>
            <a:srgbClr val="002060"/>
          </a:solidFill>
          <a:latin typeface="Calibri" pitchFamily="34" charset="0"/>
          <a:cs typeface="Arial" pitchFamily="34" charset="0"/>
        </a:defRPr>
      </a:lvl5pPr>
      <a:lvl6pPr marL="457035" algn="l" rtl="0" fontAlgn="base">
        <a:spcBef>
          <a:spcPct val="0"/>
        </a:spcBef>
        <a:spcAft>
          <a:spcPct val="0"/>
        </a:spcAft>
        <a:defRPr sz="2800" b="1">
          <a:solidFill>
            <a:srgbClr val="002060"/>
          </a:solidFill>
          <a:latin typeface="Calibri" pitchFamily="34" charset="0"/>
          <a:cs typeface="Arial" pitchFamily="34" charset="0"/>
        </a:defRPr>
      </a:lvl6pPr>
      <a:lvl7pPr marL="914071" algn="l" rtl="0" fontAlgn="base">
        <a:spcBef>
          <a:spcPct val="0"/>
        </a:spcBef>
        <a:spcAft>
          <a:spcPct val="0"/>
        </a:spcAft>
        <a:defRPr sz="2800" b="1">
          <a:solidFill>
            <a:srgbClr val="002060"/>
          </a:solidFill>
          <a:latin typeface="Calibri" pitchFamily="34" charset="0"/>
          <a:cs typeface="Arial" pitchFamily="34" charset="0"/>
        </a:defRPr>
      </a:lvl7pPr>
      <a:lvl8pPr marL="1371110" algn="l" rtl="0" fontAlgn="base">
        <a:spcBef>
          <a:spcPct val="0"/>
        </a:spcBef>
        <a:spcAft>
          <a:spcPct val="0"/>
        </a:spcAft>
        <a:defRPr sz="2800" b="1">
          <a:solidFill>
            <a:srgbClr val="002060"/>
          </a:solidFill>
          <a:latin typeface="Calibri" pitchFamily="34" charset="0"/>
          <a:cs typeface="Arial" pitchFamily="34" charset="0"/>
        </a:defRPr>
      </a:lvl8pPr>
      <a:lvl9pPr marL="1828146" algn="l" rtl="0" fontAlgn="base">
        <a:spcBef>
          <a:spcPct val="0"/>
        </a:spcBef>
        <a:spcAft>
          <a:spcPct val="0"/>
        </a:spcAft>
        <a:defRPr sz="2800" b="1">
          <a:solidFill>
            <a:srgbClr val="002060"/>
          </a:solidFill>
          <a:latin typeface="Calibri" pitchFamily="34" charset="0"/>
          <a:cs typeface="Arial" pitchFamily="34" charset="0"/>
        </a:defRPr>
      </a:lvl9pPr>
    </p:titleStyle>
    <p:bodyStyle>
      <a:lvl1pPr marL="341313" indent="-341313"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3701"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36"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74"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07" indent="-228517" algn="l" defTabSz="9140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071" rtl="0" eaLnBrk="1" latinLnBrk="0" hangingPunct="1">
        <a:defRPr sz="1800" kern="1200">
          <a:solidFill>
            <a:schemeClr val="tx1"/>
          </a:solidFill>
          <a:latin typeface="+mn-lt"/>
          <a:ea typeface="+mn-ea"/>
          <a:cs typeface="+mn-cs"/>
        </a:defRPr>
      </a:lvl1pPr>
      <a:lvl2pPr marL="457035" algn="l" defTabSz="914071" rtl="0" eaLnBrk="1" latinLnBrk="0" hangingPunct="1">
        <a:defRPr sz="1800" kern="1200">
          <a:solidFill>
            <a:schemeClr val="tx1"/>
          </a:solidFill>
          <a:latin typeface="+mn-lt"/>
          <a:ea typeface="+mn-ea"/>
          <a:cs typeface="+mn-cs"/>
        </a:defRPr>
      </a:lvl2pPr>
      <a:lvl3pPr marL="914071" algn="l" defTabSz="914071" rtl="0" eaLnBrk="1" latinLnBrk="0" hangingPunct="1">
        <a:defRPr sz="1800" kern="1200">
          <a:solidFill>
            <a:schemeClr val="tx1"/>
          </a:solidFill>
          <a:latin typeface="+mn-lt"/>
          <a:ea typeface="+mn-ea"/>
          <a:cs typeface="+mn-cs"/>
        </a:defRPr>
      </a:lvl3pPr>
      <a:lvl4pPr marL="1371110" algn="l" defTabSz="914071" rtl="0" eaLnBrk="1" latinLnBrk="0" hangingPunct="1">
        <a:defRPr sz="1800" kern="1200">
          <a:solidFill>
            <a:schemeClr val="tx1"/>
          </a:solidFill>
          <a:latin typeface="+mn-lt"/>
          <a:ea typeface="+mn-ea"/>
          <a:cs typeface="+mn-cs"/>
        </a:defRPr>
      </a:lvl4pPr>
      <a:lvl5pPr marL="1828146" algn="l" defTabSz="914071" rtl="0" eaLnBrk="1" latinLnBrk="0" hangingPunct="1">
        <a:defRPr sz="1800" kern="1200">
          <a:solidFill>
            <a:schemeClr val="tx1"/>
          </a:solidFill>
          <a:latin typeface="+mn-lt"/>
          <a:ea typeface="+mn-ea"/>
          <a:cs typeface="+mn-cs"/>
        </a:defRPr>
      </a:lvl5pPr>
      <a:lvl6pPr marL="2285181" algn="l" defTabSz="914071" rtl="0" eaLnBrk="1" latinLnBrk="0" hangingPunct="1">
        <a:defRPr sz="1800" kern="1200">
          <a:solidFill>
            <a:schemeClr val="tx1"/>
          </a:solidFill>
          <a:latin typeface="+mn-lt"/>
          <a:ea typeface="+mn-ea"/>
          <a:cs typeface="+mn-cs"/>
        </a:defRPr>
      </a:lvl6pPr>
      <a:lvl7pPr marL="2742219" algn="l" defTabSz="914071" rtl="0" eaLnBrk="1" latinLnBrk="0" hangingPunct="1">
        <a:defRPr sz="1800" kern="1200">
          <a:solidFill>
            <a:schemeClr val="tx1"/>
          </a:solidFill>
          <a:latin typeface="+mn-lt"/>
          <a:ea typeface="+mn-ea"/>
          <a:cs typeface="+mn-cs"/>
        </a:defRPr>
      </a:lvl7pPr>
      <a:lvl8pPr marL="3199252" algn="l" defTabSz="914071" rtl="0" eaLnBrk="1" latinLnBrk="0" hangingPunct="1">
        <a:defRPr sz="1800" kern="1200">
          <a:solidFill>
            <a:schemeClr val="tx1"/>
          </a:solidFill>
          <a:latin typeface="+mn-lt"/>
          <a:ea typeface="+mn-ea"/>
          <a:cs typeface="+mn-cs"/>
        </a:defRPr>
      </a:lvl8pPr>
      <a:lvl9pPr marL="3656291" algn="l" defTabSz="91407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28.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8.xml"/><Relationship Id="rId6" Type="http://schemas.openxmlformats.org/officeDocument/2006/relationships/image" Target="../media/image53.png"/><Relationship Id="rId5" Type="http://schemas.openxmlformats.org/officeDocument/2006/relationships/image" Target="../media/image12.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0.png"/><Relationship Id="rId1" Type="http://schemas.openxmlformats.org/officeDocument/2006/relationships/slideLayout" Target="../slideLayouts/slideLayout39.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70.emf"/></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5.jpeg"/><Relationship Id="rId2" Type="http://schemas.openxmlformats.org/officeDocument/2006/relationships/image" Target="../media/image71.png"/><Relationship Id="rId1" Type="http://schemas.openxmlformats.org/officeDocument/2006/relationships/slideLayout" Target="../slideLayouts/slideLayout2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77.emf"/><Relationship Id="rId4" Type="http://schemas.openxmlformats.org/officeDocument/2006/relationships/diagramData" Target="../diagrams/data1.xml"/><Relationship Id="rId9" Type="http://schemas.openxmlformats.org/officeDocument/2006/relationships/image" Target="../media/image76.jpeg"/></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8.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5.png"/><Relationship Id="rId1" Type="http://schemas.openxmlformats.org/officeDocument/2006/relationships/slideLayout" Target="../slideLayouts/slideLayout11.xml"/><Relationship Id="rId5" Type="http://schemas.openxmlformats.org/officeDocument/2006/relationships/image" Target="../media/image87.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2.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2.png"/><Relationship Id="rId7"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jpeg"/></Relationships>
</file>

<file path=ppt/slides/_rels/slide38.xml.rels><?xml version="1.0" encoding="UTF-8" standalone="yes"?>
<Relationships xmlns="http://schemas.openxmlformats.org/package/2006/relationships"><Relationship Id="rId8" Type="http://schemas.openxmlformats.org/officeDocument/2006/relationships/image" Target="../media/image113.jpeg"/><Relationship Id="rId13" Type="http://schemas.openxmlformats.org/officeDocument/2006/relationships/image" Target="../media/image117.png"/><Relationship Id="rId3" Type="http://schemas.openxmlformats.org/officeDocument/2006/relationships/image" Target="../media/image108.jp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image" Target="../media/image12.png"/><Relationship Id="rId1" Type="http://schemas.openxmlformats.org/officeDocument/2006/relationships/slideLayout" Target="../slideLayouts/slideLayout26.xml"/><Relationship Id="rId6" Type="http://schemas.openxmlformats.org/officeDocument/2006/relationships/image" Target="../media/image111.jpeg"/><Relationship Id="rId11" Type="http://schemas.openxmlformats.org/officeDocument/2006/relationships/image" Target="../media/image115.jpeg"/><Relationship Id="rId5" Type="http://schemas.openxmlformats.org/officeDocument/2006/relationships/image" Target="../media/image110.jpeg"/><Relationship Id="rId10" Type="http://schemas.openxmlformats.org/officeDocument/2006/relationships/image" Target="../media/image114.jpeg"/><Relationship Id="rId4" Type="http://schemas.openxmlformats.org/officeDocument/2006/relationships/image" Target="../media/image109.jpg"/><Relationship Id="rId9"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image" Target="../media/image119.png"/><Relationship Id="rId21" Type="http://schemas.openxmlformats.org/officeDocument/2006/relationships/image" Target="../media/image137.png"/><Relationship Id="rId7" Type="http://schemas.openxmlformats.org/officeDocument/2006/relationships/image" Target="../media/image123.png"/><Relationship Id="rId12" Type="http://schemas.openxmlformats.org/officeDocument/2006/relationships/image" Target="../media/image128.png"/><Relationship Id="rId17" Type="http://schemas.openxmlformats.org/officeDocument/2006/relationships/image" Target="../media/image133.png"/><Relationship Id="rId2" Type="http://schemas.openxmlformats.org/officeDocument/2006/relationships/image" Target="../media/image118.emf"/><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slideLayout" Target="../slideLayouts/slideLayout16.xml"/><Relationship Id="rId6" Type="http://schemas.openxmlformats.org/officeDocument/2006/relationships/image" Target="../media/image122.png"/><Relationship Id="rId11" Type="http://schemas.openxmlformats.org/officeDocument/2006/relationships/image" Target="../media/image127.png"/><Relationship Id="rId24" Type="http://schemas.openxmlformats.org/officeDocument/2006/relationships/image" Target="../media/image12.png"/><Relationship Id="rId5" Type="http://schemas.openxmlformats.org/officeDocument/2006/relationships/image" Target="../media/image121.png"/><Relationship Id="rId15" Type="http://schemas.openxmlformats.org/officeDocument/2006/relationships/image" Target="../media/image131.png"/><Relationship Id="rId23" Type="http://schemas.openxmlformats.org/officeDocument/2006/relationships/image" Target="../media/image139.png"/><Relationship Id="rId10" Type="http://schemas.openxmlformats.org/officeDocument/2006/relationships/image" Target="../media/image126.png"/><Relationship Id="rId19" Type="http://schemas.openxmlformats.org/officeDocument/2006/relationships/image" Target="../media/image135.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 Id="rId22" Type="http://schemas.openxmlformats.org/officeDocument/2006/relationships/image" Target="../media/image138.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12.png"/><Relationship Id="rId17" Type="http://schemas.openxmlformats.org/officeDocument/2006/relationships/image" Target="../media/image28.png"/><Relationship Id="rId2" Type="http://schemas.openxmlformats.org/officeDocument/2006/relationships/image" Target="../media/image14.png"/><Relationship Id="rId16"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2.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8.xml"/><Relationship Id="rId5" Type="http://schemas.openxmlformats.org/officeDocument/2006/relationships/image" Target="../media/image12.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1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4.png"/><Relationship Id="rId1" Type="http://schemas.openxmlformats.org/officeDocument/2006/relationships/slideLayout" Target="../slideLayouts/slideLayout2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hape 55"/>
          <p:cNvSpPr>
            <a:spLocks noGrp="1"/>
          </p:cNvSpPr>
          <p:nvPr>
            <p:ph type="body" idx="4294967295"/>
          </p:nvPr>
        </p:nvSpPr>
        <p:spPr>
          <a:xfrm>
            <a:off x="133350" y="6290386"/>
            <a:ext cx="2796382" cy="533400"/>
          </a:xfrm>
        </p:spPr>
        <p:txBody>
          <a:bodyPr lIns="0" tIns="0" rIns="0" bIns="0"/>
          <a:lstStyle/>
          <a:p>
            <a:pPr marL="0" indent="0" eaLnBrk="1" hangingPunct="1">
              <a:spcBef>
                <a:spcPts val="400"/>
              </a:spcBef>
              <a:buSzTx/>
              <a:buFontTx/>
              <a:buNone/>
            </a:pPr>
            <a:r>
              <a:rPr lang="en-US" altLang="en-US" sz="1400" dirty="0" smtClean="0">
                <a:solidFill>
                  <a:srgbClr val="000000"/>
                </a:solidFill>
                <a:latin typeface="Gill Sans MT" pitchFamily="34" charset="0"/>
                <a:sym typeface="Gill Sans MT" pitchFamily="34" charset="0"/>
              </a:rPr>
              <a:t>AGUSTUS 2016</a:t>
            </a:r>
          </a:p>
        </p:txBody>
      </p:sp>
      <p:pic>
        <p:nvPicPr>
          <p:cNvPr id="68612" name="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208881"/>
            <a:ext cx="2209800" cy="1752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4516" name="Shape 63"/>
          <p:cNvSpPr>
            <a:spLocks noChangeArrowheads="1"/>
          </p:cNvSpPr>
          <p:nvPr/>
        </p:nvSpPr>
        <p:spPr bwMode="auto">
          <a:xfrm>
            <a:off x="133350" y="5597525"/>
            <a:ext cx="9144000" cy="66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04" tIns="45704" rIns="45704" bIns="45704">
            <a:spAutoFit/>
          </a:bodyPr>
          <a:lstStyle/>
          <a:p>
            <a:pPr eaLnBrk="1" hangingPunct="1">
              <a:spcBef>
                <a:spcPts val="400"/>
              </a:spcBef>
            </a:pPr>
            <a:r>
              <a:rPr lang="en-US" altLang="en-US" sz="1600" dirty="0" smtClean="0">
                <a:solidFill>
                  <a:srgbClr val="000000"/>
                </a:solidFill>
                <a:latin typeface="Gill Sans MT" pitchFamily="34" charset="0"/>
                <a:sym typeface="Gill Sans MT" pitchFamily="34" charset="0"/>
              </a:rPr>
              <a:t>Bank </a:t>
            </a:r>
            <a:r>
              <a:rPr lang="en-US" altLang="en-US" sz="1600" dirty="0">
                <a:solidFill>
                  <a:srgbClr val="000000"/>
                </a:solidFill>
                <a:latin typeface="Gill Sans MT" pitchFamily="34" charset="0"/>
                <a:sym typeface="Gill Sans MT" pitchFamily="34" charset="0"/>
              </a:rPr>
              <a:t>Indonesia</a:t>
            </a:r>
          </a:p>
          <a:p>
            <a:pPr eaLnBrk="1" hangingPunct="1">
              <a:spcBef>
                <a:spcPts val="400"/>
              </a:spcBef>
            </a:pPr>
            <a:r>
              <a:rPr lang="en-US" altLang="en-US" dirty="0" err="1" smtClean="0">
                <a:solidFill>
                  <a:srgbClr val="000000"/>
                </a:solidFill>
                <a:latin typeface="Gill Sans MT" pitchFamily="34" charset="0"/>
                <a:sym typeface="Gill Sans MT" pitchFamily="34" charset="0"/>
              </a:rPr>
              <a:t>Keuangan</a:t>
            </a:r>
            <a:r>
              <a:rPr lang="en-US" altLang="en-US" dirty="0" smtClean="0">
                <a:solidFill>
                  <a:srgbClr val="000000"/>
                </a:solidFill>
                <a:latin typeface="Gill Sans MT" pitchFamily="34" charset="0"/>
                <a:sym typeface="Gill Sans MT" pitchFamily="34" charset="0"/>
              </a:rPr>
              <a:t> </a:t>
            </a:r>
            <a:r>
              <a:rPr lang="en-US" altLang="en-US" dirty="0" err="1" smtClean="0">
                <a:solidFill>
                  <a:srgbClr val="000000"/>
                </a:solidFill>
                <a:latin typeface="Gill Sans MT" pitchFamily="34" charset="0"/>
                <a:sym typeface="Gill Sans MT" pitchFamily="34" charset="0"/>
              </a:rPr>
              <a:t>Inklusi</a:t>
            </a:r>
            <a:r>
              <a:rPr lang="en-US" altLang="en-US" dirty="0" smtClean="0">
                <a:solidFill>
                  <a:srgbClr val="000000"/>
                </a:solidFill>
                <a:latin typeface="Gill Sans MT" pitchFamily="34" charset="0"/>
                <a:sym typeface="Gill Sans MT" pitchFamily="34" charset="0"/>
              </a:rPr>
              <a:t> &amp; Retail Payment</a:t>
            </a:r>
            <a:endParaRPr lang="en-US" altLang="en-US" dirty="0">
              <a:solidFill>
                <a:srgbClr val="000000"/>
              </a:solidFill>
              <a:latin typeface="Gill Sans MT" pitchFamily="34" charset="0"/>
              <a:sym typeface="Gill Sans MT" pitchFamily="34" charset="0"/>
            </a:endParaRPr>
          </a:p>
        </p:txBody>
      </p:sp>
      <p:sp>
        <p:nvSpPr>
          <p:cNvPr id="65541" name="Shape 94"/>
          <p:cNvSpPr>
            <a:spLocks noChangeArrowheads="1"/>
          </p:cNvSpPr>
          <p:nvPr/>
        </p:nvSpPr>
        <p:spPr bwMode="auto">
          <a:xfrm>
            <a:off x="552450" y="286826"/>
            <a:ext cx="8724900" cy="707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04" tIns="45704" rIns="45704" bIns="45704">
            <a:spAutoFit/>
          </a:bodyPr>
          <a:lstStyle/>
          <a:p>
            <a:pPr algn="ctr" eaLnBrk="1" hangingPunct="1">
              <a:defRPr/>
            </a:pPr>
            <a:r>
              <a:rPr lang="en-US" altLang="en-US" sz="4000" b="1" dirty="0" smtClean="0"/>
              <a:t>LAYANAN KEUANGAN DIGITAL</a:t>
            </a:r>
            <a:endParaRPr lang="en-US" altLang="en-US" sz="1600" dirty="0">
              <a:solidFill>
                <a:schemeClr val="tx1">
                  <a:lumMod val="75000"/>
                  <a:lumOff val="25000"/>
                </a:schemeClr>
              </a:solidFill>
            </a:endParaRPr>
          </a:p>
        </p:txBody>
      </p:sp>
      <p:pic>
        <p:nvPicPr>
          <p:cNvPr id="11" name="Picture 2" descr="D:\Irene\2014\Materi\Materi-LKD\LKD-Gambar\Logo LK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1275" y="2961481"/>
            <a:ext cx="2209800" cy="17770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8618"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91275" y="4837111"/>
            <a:ext cx="2209800" cy="15897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457200" y="1083513"/>
            <a:ext cx="5543550" cy="4105275"/>
          </a:xfrm>
          <a:prstGeom prst="rect">
            <a:avLst/>
          </a:prstGeom>
        </p:spPr>
      </p:pic>
      <p:pic>
        <p:nvPicPr>
          <p:cNvPr id="10" name="Picture 19"/>
          <p:cNvPicPr>
            <a:picLocks noChangeAspect="1" noChangeArrowheads="1"/>
          </p:cNvPicPr>
          <p:nvPr/>
        </p:nvPicPr>
        <p:blipFill>
          <a:blip r:embed="rId7"/>
          <a:srcRect/>
          <a:stretch>
            <a:fillRect/>
          </a:stretch>
        </p:blipFill>
        <p:spPr bwMode="auto">
          <a:xfrm>
            <a:off x="4724401" y="5268476"/>
            <a:ext cx="1264158" cy="125549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11"/>
          <p:cNvSpPr>
            <a:spLocks noGrp="1"/>
          </p:cNvSpPr>
          <p:nvPr>
            <p:ph type="sldNum" sz="quarter" idx="10"/>
          </p:nvPr>
        </p:nvSpPr>
        <p:spPr>
          <a:xfrm>
            <a:off x="6858000" y="6457950"/>
            <a:ext cx="2133600" cy="3079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fld id="{C4EC2B74-2FAE-49BF-B017-FC5F8ADD0D43}" type="slidenum">
              <a:rPr lang="en-US" smtClean="0">
                <a:solidFill>
                  <a:srgbClr val="000000"/>
                </a:solidFill>
              </a:rPr>
              <a:pPr algn="r"/>
              <a:t>10</a:t>
            </a:fld>
            <a:endParaRPr lang="en-US" smtClean="0">
              <a:solidFill>
                <a:srgbClr val="000000"/>
              </a:solidFill>
            </a:endParaRPr>
          </a:p>
        </p:txBody>
      </p:sp>
      <p:sp>
        <p:nvSpPr>
          <p:cNvPr id="19" name="Right Triangle 18"/>
          <p:cNvSpPr/>
          <p:nvPr/>
        </p:nvSpPr>
        <p:spPr>
          <a:xfrm rot="11424531">
            <a:off x="811213" y="2024063"/>
            <a:ext cx="1755775" cy="2389187"/>
          </a:xfrm>
          <a:prstGeom prst="rtTriangle">
            <a:avLst/>
          </a:prstGeom>
          <a:solidFill>
            <a:srgbClr val="2246A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20" name="Right Triangle 19"/>
          <p:cNvSpPr/>
          <p:nvPr/>
        </p:nvSpPr>
        <p:spPr>
          <a:xfrm rot="5601575">
            <a:off x="2244725" y="1090613"/>
            <a:ext cx="1050925" cy="3028950"/>
          </a:xfrm>
          <a:prstGeom prst="rtTriangl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pic>
        <p:nvPicPr>
          <p:cNvPr id="21" name="image.png"/>
          <p:cNvPicPr/>
          <p:nvPr/>
        </p:nvPicPr>
        <p:blipFill>
          <a:blip r:embed="rId2"/>
          <a:stretch>
            <a:fillRect/>
          </a:stretch>
        </p:blipFill>
        <p:spPr>
          <a:xfrm>
            <a:off x="1508125" y="2152650"/>
            <a:ext cx="762000" cy="641350"/>
          </a:xfrm>
          <a:prstGeom prst="rect">
            <a:avLst/>
          </a:prstGeom>
          <a:ln w="12700">
            <a:miter lim="400000"/>
          </a:ln>
          <a:effectLst>
            <a:outerShdw blurRad="292100" dist="139700" dir="2700000" rotWithShape="0">
              <a:srgbClr val="333333">
                <a:alpha val="64999"/>
              </a:srgbClr>
            </a:outerShdw>
          </a:effectLst>
        </p:spPr>
      </p:pic>
      <p:sp>
        <p:nvSpPr>
          <p:cNvPr id="65542" name="TextBox 1"/>
          <p:cNvSpPr txBox="1">
            <a:spLocks noChangeArrowheads="1"/>
          </p:cNvSpPr>
          <p:nvPr/>
        </p:nvSpPr>
        <p:spPr bwMode="auto">
          <a:xfrm>
            <a:off x="3786188" y="2782702"/>
            <a:ext cx="4976812" cy="64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3600" b="1" dirty="0" smtClean="0">
                <a:solidFill>
                  <a:srgbClr val="C00000"/>
                </a:solidFill>
                <a:latin typeface="Optima" pitchFamily="34" charset="0"/>
                <a:cs typeface="Arial" pitchFamily="34" charset="0"/>
              </a:rPr>
              <a:t>INDONESIA SEKILAS</a:t>
            </a:r>
          </a:p>
        </p:txBody>
      </p:sp>
      <p:cxnSp>
        <p:nvCxnSpPr>
          <p:cNvPr id="23" name="Straight Connector 22"/>
          <p:cNvCxnSpPr/>
          <p:nvPr/>
        </p:nvCxnSpPr>
        <p:spPr>
          <a:xfrm>
            <a:off x="3717925" y="2751138"/>
            <a:ext cx="0" cy="712787"/>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544" name="TextBox 3"/>
          <p:cNvSpPr txBox="1">
            <a:spLocks noChangeArrowheads="1"/>
          </p:cNvSpPr>
          <p:nvPr/>
        </p:nvSpPr>
        <p:spPr bwMode="auto">
          <a:xfrm>
            <a:off x="2657475" y="2598738"/>
            <a:ext cx="1039813" cy="10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6000" b="1" dirty="0" smtClean="0">
                <a:solidFill>
                  <a:srgbClr val="002060"/>
                </a:solidFill>
                <a:latin typeface="Impact" pitchFamily="34" charset="0"/>
                <a:cs typeface="Arial" pitchFamily="34" charset="0"/>
              </a:rPr>
              <a:t>02</a:t>
            </a:r>
            <a:endParaRPr lang="en-US" altLang="en-US" sz="6000" b="1" dirty="0">
              <a:solidFill>
                <a:srgbClr val="002060"/>
              </a:solidFill>
              <a:latin typeface="Impact" pitchFamily="34" charset="0"/>
              <a:cs typeface="Arial" pitchFamily="34" charset="0"/>
            </a:endParaRPr>
          </a:p>
        </p:txBody>
      </p:sp>
    </p:spTree>
    <p:extLst>
      <p:ext uri="{BB962C8B-B14F-4D97-AF65-F5344CB8AC3E}">
        <p14:creationId xmlns:p14="http://schemas.microsoft.com/office/powerpoint/2010/main" val="36686920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ChangeArrowheads="1"/>
          </p:cNvSpPr>
          <p:nvPr/>
        </p:nvSpPr>
        <p:spPr bwMode="auto">
          <a:xfrm>
            <a:off x="152400" y="4410901"/>
            <a:ext cx="8839200"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Frutiger 55 Roman"/>
                <a:ea typeface="Frutiger 55 Roman"/>
                <a:cs typeface="Frutiger 55 Roman"/>
                <a:sym typeface="Frutiger 55 Roman"/>
              </a:defRPr>
            </a:lvl1pPr>
            <a:lvl2pPr marL="742950" indent="-285750" eaLnBrk="0" hangingPunct="0">
              <a:defRPr>
                <a:solidFill>
                  <a:schemeClr val="tx1"/>
                </a:solidFill>
                <a:latin typeface="Frutiger 55 Roman"/>
                <a:ea typeface="Frutiger 55 Roman"/>
                <a:cs typeface="Frutiger 55 Roman"/>
                <a:sym typeface="Frutiger 55 Roman"/>
              </a:defRPr>
            </a:lvl2pPr>
            <a:lvl3pPr marL="1143000" indent="-228600" eaLnBrk="0" hangingPunct="0">
              <a:defRPr>
                <a:solidFill>
                  <a:schemeClr val="tx1"/>
                </a:solidFill>
                <a:latin typeface="Frutiger 55 Roman"/>
                <a:ea typeface="Frutiger 55 Roman"/>
                <a:cs typeface="Frutiger 55 Roman"/>
                <a:sym typeface="Frutiger 55 Roman"/>
              </a:defRPr>
            </a:lvl3pPr>
            <a:lvl4pPr marL="1600200" indent="-228600" eaLnBrk="0" hangingPunct="0">
              <a:defRPr>
                <a:solidFill>
                  <a:schemeClr val="tx1"/>
                </a:solidFill>
                <a:latin typeface="Frutiger 55 Roman"/>
                <a:ea typeface="Frutiger 55 Roman"/>
                <a:cs typeface="Frutiger 55 Roman"/>
                <a:sym typeface="Frutiger 55 Roman"/>
              </a:defRPr>
            </a:lvl4pPr>
            <a:lvl5pPr marL="2057400" indent="-228600" eaLnBrk="0" hangingPunct="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marL="0" indent="0" eaLnBrk="1" hangingPunct="1">
              <a:spcAft>
                <a:spcPts val="600"/>
              </a:spcAft>
            </a:pPr>
            <a:r>
              <a:rPr lang="en-US" dirty="0"/>
              <a:t>Indonesia </a:t>
            </a:r>
            <a:r>
              <a:rPr lang="en-US" dirty="0" smtClean="0"/>
              <a:t>: </a:t>
            </a:r>
          </a:p>
          <a:p>
            <a:pPr lvl="1" eaLnBrk="1" hangingPunct="1">
              <a:spcAft>
                <a:spcPts val="600"/>
              </a:spcAft>
              <a:buFont typeface="Arial" panose="020B0604020202020204" pitchFamily="34" charset="0"/>
              <a:buChar char="•"/>
            </a:pPr>
            <a:r>
              <a:rPr lang="en-US" dirty="0" err="1" smtClean="0"/>
              <a:t>Kepemilikan</a:t>
            </a:r>
            <a:r>
              <a:rPr lang="en-US" dirty="0" smtClean="0"/>
              <a:t> </a:t>
            </a:r>
            <a:r>
              <a:rPr lang="en-US" dirty="0" err="1" smtClean="0"/>
              <a:t>telepon</a:t>
            </a:r>
            <a:r>
              <a:rPr lang="en-US" dirty="0" smtClean="0"/>
              <a:t> </a:t>
            </a:r>
            <a:r>
              <a:rPr lang="en-US" dirty="0" err="1" smtClean="0"/>
              <a:t>genggam</a:t>
            </a:r>
            <a:r>
              <a:rPr lang="en-US" dirty="0" smtClean="0"/>
              <a:t> </a:t>
            </a:r>
            <a:r>
              <a:rPr lang="en-US" b="1" dirty="0" err="1" smtClean="0"/>
              <a:t>lebih</a:t>
            </a:r>
            <a:r>
              <a:rPr lang="en-US" b="1" dirty="0" smtClean="0"/>
              <a:t> </a:t>
            </a:r>
            <a:r>
              <a:rPr lang="en-US" b="1" dirty="0" err="1" smtClean="0"/>
              <a:t>besar</a:t>
            </a:r>
            <a:r>
              <a:rPr lang="en-US" b="1" dirty="0" smtClean="0"/>
              <a:t> </a:t>
            </a:r>
            <a:r>
              <a:rPr lang="en-US" b="1" dirty="0" err="1" smtClean="0"/>
              <a:t>dibanding</a:t>
            </a:r>
            <a:r>
              <a:rPr lang="en-US" b="1" dirty="0" smtClean="0"/>
              <a:t> </a:t>
            </a:r>
            <a:r>
              <a:rPr lang="en-US" dirty="0" err="1" smtClean="0"/>
              <a:t>jumlah</a:t>
            </a:r>
            <a:r>
              <a:rPr lang="en-US" dirty="0" smtClean="0"/>
              <a:t> </a:t>
            </a:r>
            <a:r>
              <a:rPr lang="en-US" dirty="0" err="1" smtClean="0"/>
              <a:t>penduduk</a:t>
            </a:r>
            <a:r>
              <a:rPr lang="en-US" dirty="0" smtClean="0"/>
              <a:t> (126 %-We Are Social, 2016)</a:t>
            </a:r>
            <a:endParaRPr lang="en-US" dirty="0" smtClean="0"/>
          </a:p>
          <a:p>
            <a:pPr lvl="1" eaLnBrk="1" hangingPunct="1">
              <a:spcAft>
                <a:spcPts val="600"/>
              </a:spcAft>
              <a:buFont typeface="Arial" panose="020B0604020202020204" pitchFamily="34" charset="0"/>
              <a:buChar char="•"/>
            </a:pPr>
            <a:r>
              <a:rPr lang="en-US" b="1" dirty="0" smtClean="0"/>
              <a:t>the </a:t>
            </a:r>
            <a:r>
              <a:rPr lang="en-US" b="1" dirty="0"/>
              <a:t>fastest-growing</a:t>
            </a:r>
            <a:r>
              <a:rPr lang="en-US" dirty="0"/>
              <a:t> user </a:t>
            </a:r>
            <a:r>
              <a:rPr lang="en-US" dirty="0" smtClean="0"/>
              <a:t>based di </a:t>
            </a:r>
            <a:r>
              <a:rPr lang="en-US" dirty="0" err="1" smtClean="0"/>
              <a:t>dunia</a:t>
            </a:r>
            <a:r>
              <a:rPr lang="en-US" dirty="0" smtClean="0"/>
              <a:t>: </a:t>
            </a:r>
            <a:r>
              <a:rPr lang="en-US" dirty="0" err="1" smtClean="0"/>
              <a:t>Diperkirakan</a:t>
            </a:r>
            <a:r>
              <a:rPr lang="en-US" dirty="0" smtClean="0"/>
              <a:t> </a:t>
            </a:r>
            <a:r>
              <a:rPr lang="en-US" b="1" dirty="0"/>
              <a:t>60 </a:t>
            </a:r>
            <a:r>
              <a:rPr lang="en-US" b="1" dirty="0" err="1" smtClean="0"/>
              <a:t>juta</a:t>
            </a:r>
            <a:r>
              <a:rPr lang="en-US" b="1" dirty="0" smtClean="0"/>
              <a:t> </a:t>
            </a:r>
            <a:r>
              <a:rPr lang="en-US" dirty="0" smtClean="0"/>
              <a:t>orang </a:t>
            </a:r>
            <a:r>
              <a:rPr lang="en-US" dirty="0" err="1" smtClean="0"/>
              <a:t>akan</a:t>
            </a:r>
            <a:r>
              <a:rPr lang="en-US" dirty="0" smtClean="0"/>
              <a:t> </a:t>
            </a:r>
            <a:r>
              <a:rPr lang="en-US" dirty="0" err="1" smtClean="0"/>
              <a:t>mempunyai</a:t>
            </a:r>
            <a:r>
              <a:rPr lang="en-US" dirty="0" smtClean="0"/>
              <a:t> smartphones di 2016.</a:t>
            </a:r>
          </a:p>
          <a:p>
            <a:pPr lvl="1" eaLnBrk="1" hangingPunct="1">
              <a:spcAft>
                <a:spcPts val="600"/>
              </a:spcAft>
              <a:buFont typeface="Arial" panose="020B0604020202020204" pitchFamily="34" charset="0"/>
              <a:buChar char="•"/>
            </a:pPr>
            <a:r>
              <a:rPr lang="en-US" dirty="0" err="1" smtClean="0"/>
              <a:t>Setengah</a:t>
            </a:r>
            <a:r>
              <a:rPr lang="en-US" dirty="0" smtClean="0"/>
              <a:t> </a:t>
            </a:r>
            <a:r>
              <a:rPr lang="en-US" dirty="0" err="1" smtClean="0"/>
              <a:t>penduduk</a:t>
            </a:r>
            <a:r>
              <a:rPr lang="en-US" dirty="0" smtClean="0"/>
              <a:t> </a:t>
            </a:r>
            <a:r>
              <a:rPr lang="en-US" dirty="0" err="1" smtClean="0"/>
              <a:t>umur</a:t>
            </a:r>
            <a:r>
              <a:rPr lang="en-US" dirty="0" smtClean="0"/>
              <a:t> </a:t>
            </a:r>
            <a:r>
              <a:rPr lang="en-US" dirty="0" err="1" smtClean="0"/>
              <a:t>dibawah</a:t>
            </a:r>
            <a:r>
              <a:rPr lang="en-US" dirty="0" smtClean="0"/>
              <a:t> </a:t>
            </a:r>
            <a:r>
              <a:rPr lang="en-US" b="1" dirty="0" smtClean="0"/>
              <a:t>30 </a:t>
            </a:r>
            <a:r>
              <a:rPr lang="en-US" b="1" dirty="0" err="1" smtClean="0"/>
              <a:t>thn</a:t>
            </a:r>
            <a:r>
              <a:rPr lang="en-US" b="1" dirty="0" smtClean="0"/>
              <a:t> </a:t>
            </a:r>
            <a:r>
              <a:rPr lang="en-US" dirty="0" err="1" smtClean="0"/>
              <a:t>mempunyai</a:t>
            </a:r>
            <a:r>
              <a:rPr lang="en-US" dirty="0" smtClean="0"/>
              <a:t> </a:t>
            </a:r>
            <a:r>
              <a:rPr lang="en-US" dirty="0" err="1" smtClean="0"/>
              <a:t>smatphone</a:t>
            </a:r>
            <a:r>
              <a:rPr lang="en-US" dirty="0" smtClean="0"/>
              <a:t> </a:t>
            </a:r>
            <a:r>
              <a:rPr lang="en-US" dirty="0" err="1" smtClean="0"/>
              <a:t>terkini</a:t>
            </a:r>
            <a:r>
              <a:rPr lang="en-US" dirty="0" smtClean="0"/>
              <a:t>.</a:t>
            </a:r>
          </a:p>
        </p:txBody>
      </p:sp>
      <p:cxnSp>
        <p:nvCxnSpPr>
          <p:cNvPr id="4" name="Straight Connector 3"/>
          <p:cNvCxnSpPr/>
          <p:nvPr/>
        </p:nvCxnSpPr>
        <p:spPr>
          <a:xfrm>
            <a:off x="1146175" y="106363"/>
            <a:ext cx="0" cy="465137"/>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44588" y="598488"/>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228600" y="77788"/>
            <a:ext cx="762000" cy="760412"/>
          </a:xfrm>
          <a:prstGeom prst="rect">
            <a:avLst/>
          </a:prstGeom>
          <a:ln>
            <a:noFill/>
          </a:ln>
          <a:effectLst>
            <a:outerShdw blurRad="292100" dist="139700" dir="2700000" algn="tl" rotWithShape="0">
              <a:srgbClr val="333333">
                <a:alpha val="65000"/>
              </a:srgbClr>
            </a:outerShdw>
          </a:effectLst>
        </p:spPr>
      </p:pic>
      <p:sp>
        <p:nvSpPr>
          <p:cNvPr id="7" name="TextBox 4"/>
          <p:cNvSpPr txBox="1">
            <a:spLocks noChangeArrowheads="1"/>
          </p:cNvSpPr>
          <p:nvPr/>
        </p:nvSpPr>
        <p:spPr bwMode="auto">
          <a:xfrm>
            <a:off x="1193800" y="533400"/>
            <a:ext cx="6627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utiger 55 Roman" charset="0"/>
                <a:ea typeface="Frutiger 55 Roman" charset="0"/>
                <a:cs typeface="Frutiger 55 Roman" charset="0"/>
                <a:sym typeface="Frutiger 55 Roman" charset="0"/>
              </a:defRPr>
            </a:lvl1pPr>
            <a:lvl2pPr marL="742950" indent="-285750">
              <a:defRPr>
                <a:solidFill>
                  <a:schemeClr val="tx1"/>
                </a:solidFill>
                <a:latin typeface="Frutiger 55 Roman" charset="0"/>
                <a:ea typeface="Frutiger 55 Roman" charset="0"/>
                <a:cs typeface="Frutiger 55 Roman" charset="0"/>
                <a:sym typeface="Frutiger 55 Roman" charset="0"/>
              </a:defRPr>
            </a:lvl2pPr>
            <a:lvl3pPr marL="1143000" indent="-228600">
              <a:defRPr>
                <a:solidFill>
                  <a:schemeClr val="tx1"/>
                </a:solidFill>
                <a:latin typeface="Frutiger 55 Roman" charset="0"/>
                <a:ea typeface="Frutiger 55 Roman" charset="0"/>
                <a:cs typeface="Frutiger 55 Roman" charset="0"/>
                <a:sym typeface="Frutiger 55 Roman" charset="0"/>
              </a:defRPr>
            </a:lvl3pPr>
            <a:lvl4pPr marL="1600200" indent="-228600">
              <a:defRPr>
                <a:solidFill>
                  <a:schemeClr val="tx1"/>
                </a:solidFill>
                <a:latin typeface="Frutiger 55 Roman" charset="0"/>
                <a:ea typeface="Frutiger 55 Roman" charset="0"/>
                <a:cs typeface="Frutiger 55 Roman" charset="0"/>
                <a:sym typeface="Frutiger 55 Roman" charset="0"/>
              </a:defRPr>
            </a:lvl4pPr>
            <a:lvl5pPr marL="2057400" indent="-228600">
              <a:defRPr>
                <a:solidFill>
                  <a:schemeClr val="tx1"/>
                </a:solidFill>
                <a:latin typeface="Frutiger 55 Roman" charset="0"/>
                <a:ea typeface="Frutiger 55 Roman" charset="0"/>
                <a:cs typeface="Frutiger 55 Roman" charset="0"/>
                <a:sym typeface="Frutiger 55 Roman" charset="0"/>
              </a:defRPr>
            </a:lvl5pPr>
            <a:lvl6pPr marL="25146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6pPr>
            <a:lvl7pPr marL="29718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7pPr>
            <a:lvl8pPr marL="34290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8pPr>
            <a:lvl9pPr marL="38862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9pPr>
          </a:lstStyle>
          <a:p>
            <a:pPr eaLnBrk="1" hangingPunct="1"/>
            <a:r>
              <a:rPr lang="en-US" altLang="en-US" b="1" dirty="0" smtClean="0">
                <a:latin typeface="Century Gothic" pitchFamily="34" charset="0"/>
                <a:cs typeface="Arial" pitchFamily="34" charset="0"/>
              </a:rPr>
              <a:t>JUMLAH KEPEMILIKAN HP BESAR (TERMASUK SMARTPHONE)</a:t>
            </a:r>
            <a:endParaRPr lang="en-US" altLang="en-US" b="1" dirty="0">
              <a:latin typeface="Century Gothic" pitchFamily="34" charset="0"/>
              <a:cs typeface="Arial" pitchFamily="34" charset="0"/>
            </a:endParaRPr>
          </a:p>
        </p:txBody>
      </p:sp>
      <p:pic>
        <p:nvPicPr>
          <p:cNvPr id="2" name="Picture 1"/>
          <p:cNvPicPr>
            <a:picLocks noChangeAspect="1"/>
          </p:cNvPicPr>
          <p:nvPr/>
        </p:nvPicPr>
        <p:blipFill>
          <a:blip r:embed="rId3"/>
          <a:stretch>
            <a:fillRect/>
          </a:stretch>
        </p:blipFill>
        <p:spPr>
          <a:xfrm>
            <a:off x="381000" y="1071425"/>
            <a:ext cx="3962400" cy="3135313"/>
          </a:xfrm>
          <a:prstGeom prst="rect">
            <a:avLst/>
          </a:prstGeom>
        </p:spPr>
      </p:pic>
      <p:pic>
        <p:nvPicPr>
          <p:cNvPr id="3" name="Picture 2"/>
          <p:cNvPicPr>
            <a:picLocks noChangeAspect="1"/>
          </p:cNvPicPr>
          <p:nvPr/>
        </p:nvPicPr>
        <p:blipFill>
          <a:blip r:embed="rId4"/>
          <a:stretch>
            <a:fillRect/>
          </a:stretch>
        </p:blipFill>
        <p:spPr>
          <a:xfrm>
            <a:off x="4572000" y="1122110"/>
            <a:ext cx="4343400" cy="3297490"/>
          </a:xfrm>
          <a:prstGeom prst="rect">
            <a:avLst/>
          </a:prstGeom>
        </p:spPr>
      </p:pic>
      <p:sp>
        <p:nvSpPr>
          <p:cNvPr id="10" name="Title 27"/>
          <p:cNvSpPr txBox="1">
            <a:spLocks/>
          </p:cNvSpPr>
          <p:nvPr/>
        </p:nvSpPr>
        <p:spPr bwMode="gray">
          <a:xfrm>
            <a:off x="1219200" y="84138"/>
            <a:ext cx="53340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035" algn="ctr" rtl="0" fontAlgn="base">
              <a:spcBef>
                <a:spcPct val="0"/>
              </a:spcBef>
              <a:spcAft>
                <a:spcPct val="0"/>
              </a:spcAft>
              <a:defRPr sz="4400">
                <a:solidFill>
                  <a:schemeClr val="tx1"/>
                </a:solidFill>
                <a:latin typeface="Calibri" pitchFamily="34" charset="0"/>
              </a:defRPr>
            </a:lvl6pPr>
            <a:lvl7pPr marL="914071" algn="ctr" rtl="0" fontAlgn="base">
              <a:spcBef>
                <a:spcPct val="0"/>
              </a:spcBef>
              <a:spcAft>
                <a:spcPct val="0"/>
              </a:spcAft>
              <a:defRPr sz="4400">
                <a:solidFill>
                  <a:schemeClr val="tx1"/>
                </a:solidFill>
                <a:latin typeface="Calibri" pitchFamily="34" charset="0"/>
              </a:defRPr>
            </a:lvl7pPr>
            <a:lvl8pPr marL="1371110" algn="ctr" rtl="0" fontAlgn="base">
              <a:spcBef>
                <a:spcPct val="0"/>
              </a:spcBef>
              <a:spcAft>
                <a:spcPct val="0"/>
              </a:spcAft>
              <a:defRPr sz="4400">
                <a:solidFill>
                  <a:schemeClr val="tx1"/>
                </a:solidFill>
                <a:latin typeface="Calibri" pitchFamily="34" charset="0"/>
              </a:defRPr>
            </a:lvl8pPr>
            <a:lvl9pPr marL="1828146" algn="ctr" rtl="0" fontAlgn="base">
              <a:spcBef>
                <a:spcPct val="0"/>
              </a:spcBef>
              <a:spcAft>
                <a:spcPct val="0"/>
              </a:spcAft>
              <a:defRPr sz="4400">
                <a:solidFill>
                  <a:schemeClr val="tx1"/>
                </a:solidFill>
                <a:latin typeface="Calibri" pitchFamily="34" charset="0"/>
              </a:defRPr>
            </a:lvl9pPr>
          </a:lstStyle>
          <a:p>
            <a:pPr algn="l">
              <a:defRPr/>
            </a:pPr>
            <a:r>
              <a:rPr lang="en-US" sz="3600" b="1" dirty="0" smtClean="0">
                <a:solidFill>
                  <a:schemeClr val="tx1">
                    <a:lumMod val="65000"/>
                    <a:lumOff val="35000"/>
                  </a:schemeClr>
                </a:solidFill>
                <a:latin typeface="Arial" panose="020B0604020202020204" pitchFamily="34" charset="0"/>
                <a:cs typeface="Arial" panose="020B0604020202020204" pitchFamily="34" charset="0"/>
              </a:rPr>
              <a:t>Indonesia</a:t>
            </a:r>
            <a:r>
              <a:rPr lang="en-US" sz="3600" b="1" dirty="0" smtClean="0">
                <a:latin typeface="Arial" panose="020B0604020202020204" pitchFamily="34" charset="0"/>
                <a:cs typeface="Arial" panose="020B0604020202020204" pitchFamily="34" charset="0"/>
              </a:rPr>
              <a:t> </a:t>
            </a:r>
            <a:r>
              <a:rPr lang="en-US" sz="3600" b="1" dirty="0" err="1" smtClean="0">
                <a:solidFill>
                  <a:srgbClr val="C00000"/>
                </a:solidFill>
                <a:latin typeface="Arial" panose="020B0604020202020204" pitchFamily="34" charset="0"/>
                <a:cs typeface="Arial" panose="020B0604020202020204" pitchFamily="34" charset="0"/>
              </a:rPr>
              <a:t>Sekilas</a:t>
            </a:r>
            <a:endParaRPr lang="en-US" sz="36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14201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6553200"/>
            <a:ext cx="4648200" cy="246221"/>
          </a:xfrm>
          <a:prstGeom prst="rect">
            <a:avLst/>
          </a:prstGeom>
          <a:noFill/>
        </p:spPr>
        <p:txBody>
          <a:bodyPr wrap="square" rtlCol="0">
            <a:spAutoFit/>
          </a:bodyPr>
          <a:lstStyle/>
          <a:p>
            <a:r>
              <a:rPr lang="en-US" sz="1000" dirty="0" err="1" smtClean="0"/>
              <a:t>Sumber</a:t>
            </a:r>
            <a:r>
              <a:rPr lang="en-US" sz="1000" dirty="0" smtClean="0"/>
              <a:t> : </a:t>
            </a:r>
            <a:r>
              <a:rPr lang="en-US" sz="1000" dirty="0" err="1" smtClean="0"/>
              <a:t>Statista</a:t>
            </a:r>
            <a:r>
              <a:rPr lang="en-US" sz="1000" dirty="0" smtClean="0"/>
              <a:t>, 2016</a:t>
            </a:r>
            <a:endParaRPr lang="en-US" sz="1000" dirty="0"/>
          </a:p>
        </p:txBody>
      </p:sp>
      <p:pic>
        <p:nvPicPr>
          <p:cNvPr id="7" name="Picture 6"/>
          <p:cNvPicPr>
            <a:picLocks noChangeAspect="1"/>
          </p:cNvPicPr>
          <p:nvPr/>
        </p:nvPicPr>
        <p:blipFill>
          <a:blip r:embed="rId2"/>
          <a:stretch>
            <a:fillRect/>
          </a:stretch>
        </p:blipFill>
        <p:spPr>
          <a:xfrm>
            <a:off x="4540293" y="4720007"/>
            <a:ext cx="4385523" cy="2137137"/>
          </a:xfrm>
          <a:prstGeom prst="rect">
            <a:avLst/>
          </a:prstGeom>
        </p:spPr>
      </p:pic>
      <p:sp>
        <p:nvSpPr>
          <p:cNvPr id="8" name="TextBox 7"/>
          <p:cNvSpPr txBox="1"/>
          <p:nvPr/>
        </p:nvSpPr>
        <p:spPr>
          <a:xfrm>
            <a:off x="5162216" y="4328781"/>
            <a:ext cx="3981784" cy="338554"/>
          </a:xfrm>
          <a:prstGeom prst="rect">
            <a:avLst/>
          </a:prstGeom>
          <a:noFill/>
        </p:spPr>
        <p:txBody>
          <a:bodyPr wrap="square" rtlCol="0">
            <a:spAutoFit/>
          </a:bodyPr>
          <a:lstStyle/>
          <a:p>
            <a:r>
              <a:rPr lang="en-US" sz="1600" b="1" dirty="0" err="1" smtClean="0"/>
              <a:t>Sos</a:t>
            </a:r>
            <a:r>
              <a:rPr lang="en-US" sz="1600" b="1" dirty="0" smtClean="0"/>
              <a:t> Med di Indonesia – Jan 2016 (</a:t>
            </a:r>
            <a:r>
              <a:rPr lang="en-US" sz="1600" b="1" dirty="0" err="1" smtClean="0"/>
              <a:t>juta</a:t>
            </a:r>
            <a:r>
              <a:rPr lang="en-US" sz="1600" b="1" dirty="0" smtClean="0"/>
              <a:t>)</a:t>
            </a:r>
            <a:endParaRPr lang="en-US" sz="1600" b="1" dirty="0"/>
          </a:p>
        </p:txBody>
      </p:sp>
      <p:sp>
        <p:nvSpPr>
          <p:cNvPr id="3" name="TextBox 2"/>
          <p:cNvSpPr txBox="1"/>
          <p:nvPr/>
        </p:nvSpPr>
        <p:spPr>
          <a:xfrm>
            <a:off x="237720" y="4381453"/>
            <a:ext cx="4162325" cy="338554"/>
          </a:xfrm>
          <a:prstGeom prst="rect">
            <a:avLst/>
          </a:prstGeom>
          <a:noFill/>
        </p:spPr>
        <p:txBody>
          <a:bodyPr wrap="square" rtlCol="0">
            <a:spAutoFit/>
          </a:bodyPr>
          <a:lstStyle/>
          <a:p>
            <a:r>
              <a:rPr lang="en-US" sz="1600" b="1" dirty="0" err="1" smtClean="0"/>
              <a:t>Pengguna</a:t>
            </a:r>
            <a:r>
              <a:rPr lang="en-US" sz="1600" b="1" dirty="0" smtClean="0"/>
              <a:t> Internet Indonesia 2014 - 2019</a:t>
            </a:r>
            <a:endParaRPr lang="en-US" sz="1600" b="1" dirty="0"/>
          </a:p>
        </p:txBody>
      </p:sp>
      <p:pic>
        <p:nvPicPr>
          <p:cNvPr id="11" name="Picture 10"/>
          <p:cNvPicPr>
            <a:picLocks noChangeAspect="1"/>
          </p:cNvPicPr>
          <p:nvPr/>
        </p:nvPicPr>
        <p:blipFill>
          <a:blip r:embed="rId3"/>
          <a:stretch>
            <a:fillRect/>
          </a:stretch>
        </p:blipFill>
        <p:spPr>
          <a:xfrm>
            <a:off x="247145" y="4720007"/>
            <a:ext cx="4152900" cy="1846354"/>
          </a:xfrm>
          <a:prstGeom prst="rect">
            <a:avLst/>
          </a:prstGeom>
        </p:spPr>
      </p:pic>
      <p:pic>
        <p:nvPicPr>
          <p:cNvPr id="14" name="Picture 13"/>
          <p:cNvPicPr>
            <a:picLocks noChangeAspect="1"/>
          </p:cNvPicPr>
          <p:nvPr/>
        </p:nvPicPr>
        <p:blipFill>
          <a:blip r:embed="rId4"/>
          <a:stretch>
            <a:fillRect/>
          </a:stretch>
        </p:blipFill>
        <p:spPr>
          <a:xfrm>
            <a:off x="990600" y="1174551"/>
            <a:ext cx="7467600" cy="3111784"/>
          </a:xfrm>
          <a:prstGeom prst="rect">
            <a:avLst/>
          </a:prstGeom>
        </p:spPr>
      </p:pic>
      <p:sp>
        <p:nvSpPr>
          <p:cNvPr id="15" name="TextBox 14"/>
          <p:cNvSpPr txBox="1"/>
          <p:nvPr/>
        </p:nvSpPr>
        <p:spPr>
          <a:xfrm>
            <a:off x="2019300" y="909221"/>
            <a:ext cx="5295900" cy="338554"/>
          </a:xfrm>
          <a:prstGeom prst="rect">
            <a:avLst/>
          </a:prstGeom>
          <a:noFill/>
        </p:spPr>
        <p:txBody>
          <a:bodyPr wrap="square" rtlCol="0">
            <a:spAutoFit/>
          </a:bodyPr>
          <a:lstStyle/>
          <a:p>
            <a:r>
              <a:rPr lang="en-US" sz="1600" b="1" dirty="0" smtClean="0"/>
              <a:t>Top 10 </a:t>
            </a:r>
            <a:r>
              <a:rPr lang="en-US" sz="1600" b="1" dirty="0" err="1" smtClean="0"/>
              <a:t>Jumlah</a:t>
            </a:r>
            <a:r>
              <a:rPr lang="en-US" sz="1600" b="1" dirty="0" smtClean="0"/>
              <a:t> </a:t>
            </a:r>
            <a:r>
              <a:rPr lang="en-US" sz="1600" b="1" dirty="0" err="1" smtClean="0"/>
              <a:t>Pengguna</a:t>
            </a:r>
            <a:r>
              <a:rPr lang="en-US" sz="1600" b="1" dirty="0" smtClean="0"/>
              <a:t> Internet - </a:t>
            </a:r>
            <a:r>
              <a:rPr lang="en-US" sz="1600" b="1" dirty="0" err="1" smtClean="0"/>
              <a:t>Juni</a:t>
            </a:r>
            <a:r>
              <a:rPr lang="en-US" sz="1600" b="1" dirty="0" smtClean="0"/>
              <a:t> 2016 (</a:t>
            </a:r>
            <a:r>
              <a:rPr lang="en-US" sz="1600" b="1" dirty="0" err="1" smtClean="0"/>
              <a:t>juta</a:t>
            </a:r>
            <a:r>
              <a:rPr lang="en-US" sz="1600" b="1" dirty="0" smtClean="0"/>
              <a:t>)</a:t>
            </a:r>
            <a:endParaRPr lang="en-US" sz="1600" b="1" dirty="0"/>
          </a:p>
        </p:txBody>
      </p:sp>
      <p:sp>
        <p:nvSpPr>
          <p:cNvPr id="16"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17" name="image.png"/>
          <p:cNvPicPr/>
          <p:nvPr/>
        </p:nvPicPr>
        <p:blipFill>
          <a:blip r:embed="rId5"/>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
        <p:nvSpPr>
          <p:cNvPr id="18" name="Title 3"/>
          <p:cNvSpPr txBox="1">
            <a:spLocks/>
          </p:cNvSpPr>
          <p:nvPr/>
        </p:nvSpPr>
        <p:spPr bwMode="auto">
          <a:xfrm>
            <a:off x="1143000" y="533400"/>
            <a:ext cx="79327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nchor="b"/>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smtClean="0">
                <a:solidFill>
                  <a:srgbClr val="C00000"/>
                </a:solidFill>
                <a:latin typeface="Arial" pitchFamily="34" charset="0"/>
                <a:ea typeface="MS PGothic" pitchFamily="34" charset="-128"/>
                <a:cs typeface="Arial" pitchFamily="34" charset="0"/>
              </a:rPr>
              <a:t> Internet </a:t>
            </a:r>
            <a:r>
              <a:rPr lang="en-US" altLang="en-US" b="1" dirty="0" err="1" smtClean="0">
                <a:solidFill>
                  <a:srgbClr val="C00000"/>
                </a:solidFill>
                <a:latin typeface="Arial" pitchFamily="34" charset="0"/>
                <a:ea typeface="MS PGothic" pitchFamily="34" charset="-128"/>
                <a:cs typeface="Arial" pitchFamily="34" charset="0"/>
              </a:rPr>
              <a:t>dan</a:t>
            </a:r>
            <a:r>
              <a:rPr lang="en-US" altLang="en-US" b="1" dirty="0" smtClean="0">
                <a:solidFill>
                  <a:srgbClr val="C00000"/>
                </a:solidFill>
                <a:latin typeface="Arial" pitchFamily="34" charset="0"/>
                <a:ea typeface="MS PGothic" pitchFamily="34" charset="-128"/>
                <a:cs typeface="Arial" pitchFamily="34" charset="0"/>
              </a:rPr>
              <a:t> </a:t>
            </a:r>
            <a:r>
              <a:rPr lang="en-US" altLang="en-US" b="1" dirty="0" err="1" smtClean="0">
                <a:solidFill>
                  <a:srgbClr val="C00000"/>
                </a:solidFill>
                <a:latin typeface="Arial" pitchFamily="34" charset="0"/>
                <a:ea typeface="MS PGothic" pitchFamily="34" charset="-128"/>
                <a:cs typeface="Arial" pitchFamily="34" charset="0"/>
              </a:rPr>
              <a:t>Sosial</a:t>
            </a:r>
            <a:r>
              <a:rPr lang="en-US" altLang="en-US" b="1" dirty="0" smtClean="0">
                <a:solidFill>
                  <a:srgbClr val="C00000"/>
                </a:solidFill>
                <a:latin typeface="Arial" pitchFamily="34" charset="0"/>
                <a:ea typeface="MS PGothic" pitchFamily="34" charset="-128"/>
                <a:cs typeface="Arial" pitchFamily="34" charset="0"/>
              </a:rPr>
              <a:t> Media 2016 = Besar</a:t>
            </a:r>
            <a:endParaRPr lang="en-US" altLang="en-US" b="1" i="1" dirty="0">
              <a:solidFill>
                <a:srgbClr val="C00000"/>
              </a:solidFill>
              <a:latin typeface="Arial" pitchFamily="34" charset="0"/>
              <a:ea typeface="MS PGothic" pitchFamily="34" charset="-128"/>
              <a:cs typeface="Arial" pitchFamily="34" charset="0"/>
            </a:endParaRPr>
          </a:p>
        </p:txBody>
      </p:sp>
      <p:sp>
        <p:nvSpPr>
          <p:cNvPr id="20" name="Shape 230"/>
          <p:cNvSpPr/>
          <p:nvPr/>
        </p:nvSpPr>
        <p:spPr>
          <a:xfrm>
            <a:off x="1144588" y="609600"/>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4" name="Title 27"/>
          <p:cNvSpPr txBox="1">
            <a:spLocks/>
          </p:cNvSpPr>
          <p:nvPr/>
        </p:nvSpPr>
        <p:spPr bwMode="gray">
          <a:xfrm>
            <a:off x="1219200" y="84138"/>
            <a:ext cx="53340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035" algn="ctr" rtl="0" fontAlgn="base">
              <a:spcBef>
                <a:spcPct val="0"/>
              </a:spcBef>
              <a:spcAft>
                <a:spcPct val="0"/>
              </a:spcAft>
              <a:defRPr sz="4400">
                <a:solidFill>
                  <a:schemeClr val="tx1"/>
                </a:solidFill>
                <a:latin typeface="Calibri" pitchFamily="34" charset="0"/>
              </a:defRPr>
            </a:lvl6pPr>
            <a:lvl7pPr marL="914071" algn="ctr" rtl="0" fontAlgn="base">
              <a:spcBef>
                <a:spcPct val="0"/>
              </a:spcBef>
              <a:spcAft>
                <a:spcPct val="0"/>
              </a:spcAft>
              <a:defRPr sz="4400">
                <a:solidFill>
                  <a:schemeClr val="tx1"/>
                </a:solidFill>
                <a:latin typeface="Calibri" pitchFamily="34" charset="0"/>
              </a:defRPr>
            </a:lvl7pPr>
            <a:lvl8pPr marL="1371110" algn="ctr" rtl="0" fontAlgn="base">
              <a:spcBef>
                <a:spcPct val="0"/>
              </a:spcBef>
              <a:spcAft>
                <a:spcPct val="0"/>
              </a:spcAft>
              <a:defRPr sz="4400">
                <a:solidFill>
                  <a:schemeClr val="tx1"/>
                </a:solidFill>
                <a:latin typeface="Calibri" pitchFamily="34" charset="0"/>
              </a:defRPr>
            </a:lvl8pPr>
            <a:lvl9pPr marL="1828146" algn="ctr" rtl="0" fontAlgn="base">
              <a:spcBef>
                <a:spcPct val="0"/>
              </a:spcBef>
              <a:spcAft>
                <a:spcPct val="0"/>
              </a:spcAft>
              <a:defRPr sz="4400">
                <a:solidFill>
                  <a:schemeClr val="tx1"/>
                </a:solidFill>
                <a:latin typeface="Calibri" pitchFamily="34" charset="0"/>
              </a:defRPr>
            </a:lvl9pPr>
          </a:lstStyle>
          <a:p>
            <a:pPr algn="l">
              <a:defRPr/>
            </a:pPr>
            <a:r>
              <a:rPr lang="en-US" sz="3600" b="1" smtClean="0">
                <a:solidFill>
                  <a:schemeClr val="tx1">
                    <a:lumMod val="65000"/>
                    <a:lumOff val="35000"/>
                  </a:schemeClr>
                </a:solidFill>
                <a:latin typeface="Arial" panose="020B0604020202020204" pitchFamily="34" charset="0"/>
                <a:cs typeface="Arial" panose="020B0604020202020204" pitchFamily="34" charset="0"/>
              </a:rPr>
              <a:t>Indonesia</a:t>
            </a:r>
            <a:r>
              <a:rPr lang="en-US" sz="3600" b="1" smtClean="0">
                <a:latin typeface="Arial" panose="020B0604020202020204" pitchFamily="34" charset="0"/>
                <a:cs typeface="Arial" panose="020B0604020202020204" pitchFamily="34" charset="0"/>
              </a:rPr>
              <a:t> </a:t>
            </a:r>
            <a:r>
              <a:rPr lang="en-US" sz="3600" b="1" smtClean="0">
                <a:solidFill>
                  <a:srgbClr val="C00000"/>
                </a:solidFill>
                <a:latin typeface="Arial" panose="020B0604020202020204" pitchFamily="34" charset="0"/>
                <a:cs typeface="Arial" panose="020B0604020202020204" pitchFamily="34" charset="0"/>
              </a:rPr>
              <a:t>Sekilas</a:t>
            </a:r>
            <a:endParaRPr lang="en-US" sz="3600" b="1" dirty="0">
              <a:solidFill>
                <a:srgbClr val="C00000"/>
              </a:solidFill>
              <a:latin typeface="Arial" panose="020B0604020202020204" pitchFamily="34" charset="0"/>
              <a:cs typeface="Arial" panose="020B0604020202020204" pitchFamily="34" charset="0"/>
            </a:endParaRPr>
          </a:p>
        </p:txBody>
      </p:sp>
      <p:sp>
        <p:nvSpPr>
          <p:cNvPr id="10" name="Right Arrow 9"/>
          <p:cNvSpPr/>
          <p:nvPr/>
        </p:nvSpPr>
        <p:spPr>
          <a:xfrm>
            <a:off x="1219200" y="3200400"/>
            <a:ext cx="3409445" cy="582168"/>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5029200" y="2094333"/>
            <a:ext cx="3291392" cy="2181776"/>
          </a:xfrm>
          <a:prstGeom prst="rect">
            <a:avLst/>
          </a:prstGeom>
        </p:spPr>
      </p:pic>
    </p:spTree>
    <p:extLst>
      <p:ext uri="{BB962C8B-B14F-4D97-AF65-F5344CB8AC3E}">
        <p14:creationId xmlns:p14="http://schemas.microsoft.com/office/powerpoint/2010/main" val="241835731"/>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16"/>
          <p:cNvSpPr txBox="1">
            <a:spLocks noChangeArrowheads="1"/>
          </p:cNvSpPr>
          <p:nvPr/>
        </p:nvSpPr>
        <p:spPr bwMode="auto">
          <a:xfrm>
            <a:off x="1159828" y="475536"/>
            <a:ext cx="75080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err="1" smtClean="0">
                <a:solidFill>
                  <a:srgbClr val="C00000"/>
                </a:solidFill>
                <a:cs typeface="Frutiger 55 Roman"/>
              </a:rPr>
              <a:t>Persentase</a:t>
            </a:r>
            <a:r>
              <a:rPr lang="en-US" altLang="en-US" b="1" dirty="0" smtClean="0">
                <a:solidFill>
                  <a:srgbClr val="C00000"/>
                </a:solidFill>
                <a:cs typeface="Frutiger 55 Roman"/>
              </a:rPr>
              <a:t> Internet Economy </a:t>
            </a:r>
            <a:r>
              <a:rPr lang="en-US" altLang="en-US" b="1" dirty="0" err="1" smtClean="0">
                <a:solidFill>
                  <a:srgbClr val="C00000"/>
                </a:solidFill>
                <a:cs typeface="Frutiger 55 Roman"/>
              </a:rPr>
              <a:t>thd</a:t>
            </a:r>
            <a:r>
              <a:rPr lang="en-US" altLang="en-US" b="1" dirty="0" smtClean="0">
                <a:solidFill>
                  <a:srgbClr val="C00000"/>
                </a:solidFill>
                <a:cs typeface="Frutiger 55 Roman"/>
              </a:rPr>
              <a:t> GDP 2016</a:t>
            </a:r>
            <a:endParaRPr lang="en-US" altLang="en-US" b="1" dirty="0">
              <a:solidFill>
                <a:srgbClr val="C00000"/>
              </a:solidFill>
              <a:cs typeface="Frutiger 55 Roman"/>
            </a:endParaRPr>
          </a:p>
        </p:txBody>
      </p:sp>
      <p:sp>
        <p:nvSpPr>
          <p:cNvPr id="14"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15" name="Shape 230"/>
          <p:cNvSpPr/>
          <p:nvPr/>
        </p:nvSpPr>
        <p:spPr>
          <a:xfrm>
            <a:off x="1144588" y="609600"/>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16" name="image.png"/>
          <p:cNvPicPr/>
          <p:nvPr/>
        </p:nvPicPr>
        <p:blipFill>
          <a:blip r:embed="rId2"/>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
        <p:nvSpPr>
          <p:cNvPr id="10" name="Rectangle 7"/>
          <p:cNvSpPr>
            <a:spLocks noChangeArrowheads="1"/>
          </p:cNvSpPr>
          <p:nvPr/>
        </p:nvSpPr>
        <p:spPr bwMode="auto">
          <a:xfrm>
            <a:off x="152400" y="6352795"/>
            <a:ext cx="79890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000" dirty="0" err="1"/>
              <a:t>Sumber</a:t>
            </a:r>
            <a:r>
              <a:rPr lang="en-US" altLang="en-US" sz="1000" dirty="0"/>
              <a:t> : </a:t>
            </a:r>
            <a:r>
              <a:rPr lang="en-US" altLang="en-US" sz="1000" dirty="0" smtClean="0"/>
              <a:t>The Internet Economy of G 20, BCG, 2015</a:t>
            </a:r>
            <a:endParaRPr lang="en-US" altLang="en-US" sz="1000" dirty="0"/>
          </a:p>
        </p:txBody>
      </p:sp>
      <p:pic>
        <p:nvPicPr>
          <p:cNvPr id="5" name="Picture 4"/>
          <p:cNvPicPr>
            <a:picLocks noChangeAspect="1"/>
          </p:cNvPicPr>
          <p:nvPr/>
        </p:nvPicPr>
        <p:blipFill>
          <a:blip r:embed="rId3"/>
          <a:stretch>
            <a:fillRect/>
          </a:stretch>
        </p:blipFill>
        <p:spPr>
          <a:xfrm>
            <a:off x="234043" y="1086006"/>
            <a:ext cx="8640642" cy="5000089"/>
          </a:xfrm>
          <a:prstGeom prst="rect">
            <a:avLst/>
          </a:prstGeom>
        </p:spPr>
      </p:pic>
      <p:sp>
        <p:nvSpPr>
          <p:cNvPr id="12" name="Title 27"/>
          <p:cNvSpPr txBox="1">
            <a:spLocks/>
          </p:cNvSpPr>
          <p:nvPr/>
        </p:nvSpPr>
        <p:spPr bwMode="gray">
          <a:xfrm>
            <a:off x="1219200" y="84138"/>
            <a:ext cx="53340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035" algn="ctr" rtl="0" fontAlgn="base">
              <a:spcBef>
                <a:spcPct val="0"/>
              </a:spcBef>
              <a:spcAft>
                <a:spcPct val="0"/>
              </a:spcAft>
              <a:defRPr sz="4400">
                <a:solidFill>
                  <a:schemeClr val="tx1"/>
                </a:solidFill>
                <a:latin typeface="Calibri" pitchFamily="34" charset="0"/>
              </a:defRPr>
            </a:lvl6pPr>
            <a:lvl7pPr marL="914071" algn="ctr" rtl="0" fontAlgn="base">
              <a:spcBef>
                <a:spcPct val="0"/>
              </a:spcBef>
              <a:spcAft>
                <a:spcPct val="0"/>
              </a:spcAft>
              <a:defRPr sz="4400">
                <a:solidFill>
                  <a:schemeClr val="tx1"/>
                </a:solidFill>
                <a:latin typeface="Calibri" pitchFamily="34" charset="0"/>
              </a:defRPr>
            </a:lvl7pPr>
            <a:lvl8pPr marL="1371110" algn="ctr" rtl="0" fontAlgn="base">
              <a:spcBef>
                <a:spcPct val="0"/>
              </a:spcBef>
              <a:spcAft>
                <a:spcPct val="0"/>
              </a:spcAft>
              <a:defRPr sz="4400">
                <a:solidFill>
                  <a:schemeClr val="tx1"/>
                </a:solidFill>
                <a:latin typeface="Calibri" pitchFamily="34" charset="0"/>
              </a:defRPr>
            </a:lvl8pPr>
            <a:lvl9pPr marL="1828146" algn="ctr" rtl="0" fontAlgn="base">
              <a:spcBef>
                <a:spcPct val="0"/>
              </a:spcBef>
              <a:spcAft>
                <a:spcPct val="0"/>
              </a:spcAft>
              <a:defRPr sz="4400">
                <a:solidFill>
                  <a:schemeClr val="tx1"/>
                </a:solidFill>
                <a:latin typeface="Calibri" pitchFamily="34" charset="0"/>
              </a:defRPr>
            </a:lvl9pPr>
          </a:lstStyle>
          <a:p>
            <a:pPr algn="l">
              <a:defRPr/>
            </a:pPr>
            <a:r>
              <a:rPr lang="en-US" sz="3600" b="1" dirty="0" smtClean="0">
                <a:solidFill>
                  <a:schemeClr val="tx1">
                    <a:lumMod val="65000"/>
                    <a:lumOff val="35000"/>
                  </a:schemeClr>
                </a:solidFill>
                <a:latin typeface="Arial" panose="020B0604020202020204" pitchFamily="34" charset="0"/>
                <a:cs typeface="Arial" panose="020B0604020202020204" pitchFamily="34" charset="0"/>
              </a:rPr>
              <a:t>Indonesia</a:t>
            </a:r>
            <a:r>
              <a:rPr lang="en-US" sz="3600" b="1" dirty="0" smtClean="0">
                <a:latin typeface="Arial" panose="020B0604020202020204" pitchFamily="34" charset="0"/>
                <a:cs typeface="Arial" panose="020B0604020202020204" pitchFamily="34" charset="0"/>
              </a:rPr>
              <a:t> </a:t>
            </a:r>
            <a:r>
              <a:rPr lang="en-US" sz="3600" b="1" dirty="0" err="1" smtClean="0">
                <a:solidFill>
                  <a:srgbClr val="C00000"/>
                </a:solidFill>
                <a:latin typeface="Arial" panose="020B0604020202020204" pitchFamily="34" charset="0"/>
                <a:cs typeface="Arial" panose="020B0604020202020204" pitchFamily="34" charset="0"/>
              </a:rPr>
              <a:t>Sekilas</a:t>
            </a:r>
            <a:endParaRPr lang="en-US" sz="36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3157993"/>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0" name="Picture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324" y="4494073"/>
            <a:ext cx="4300779" cy="194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Title 3"/>
          <p:cNvSpPr txBox="1">
            <a:spLocks/>
          </p:cNvSpPr>
          <p:nvPr/>
        </p:nvSpPr>
        <p:spPr bwMode="auto">
          <a:xfrm>
            <a:off x="1322388" y="569913"/>
            <a:ext cx="49260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solidFill>
                  <a:srgbClr val="000000"/>
                </a:solidFill>
                <a:latin typeface="Arial" panose="020B0604020202020204" pitchFamily="34" charset="0"/>
              </a:rPr>
              <a:t>High unbanked &amp; Cash-based economy</a:t>
            </a:r>
          </a:p>
        </p:txBody>
      </p:sp>
      <p:sp>
        <p:nvSpPr>
          <p:cNvPr id="8196" name="Slide Number Placeholder 70"/>
          <p:cNvSpPr>
            <a:spLocks noGrp="1"/>
          </p:cNvSpPr>
          <p:nvPr>
            <p:ph type="sldNum" sz="quarter" idx="12"/>
          </p:nvPr>
        </p:nvSpPr>
        <p:spPr bwMode="auto">
          <a:xfrm>
            <a:off x="6975475" y="651986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31954A-3AE3-4CD5-B8B9-DA10DA9CCB59}" type="slidenum">
              <a:rPr lang="en-US" altLang="en-US" sz="1200" smtClean="0">
                <a:solidFill>
                  <a:srgbClr val="000000"/>
                </a:solidFill>
                <a:latin typeface="Candara" panose="020E0502030303020204" pitchFamily="34" charset="0"/>
              </a:rPr>
              <a:pPr>
                <a:spcBef>
                  <a:spcPct val="0"/>
                </a:spcBef>
                <a:buFontTx/>
                <a:buNone/>
              </a:pPr>
              <a:t>14</a:t>
            </a:fld>
            <a:endParaRPr lang="en-US" altLang="en-US" sz="1200">
              <a:solidFill>
                <a:srgbClr val="000000"/>
              </a:solidFill>
              <a:latin typeface="Candara" panose="020E0502030303020204" pitchFamily="34" charset="0"/>
            </a:endParaRPr>
          </a:p>
        </p:txBody>
      </p:sp>
      <p:sp>
        <p:nvSpPr>
          <p:cNvPr id="77" name="Title 27"/>
          <p:cNvSpPr>
            <a:spLocks noGrp="1"/>
          </p:cNvSpPr>
          <p:nvPr>
            <p:ph type="title"/>
          </p:nvPr>
        </p:nvSpPr>
        <p:spPr bwMode="gray">
          <a:xfrm>
            <a:off x="1295400" y="84138"/>
            <a:ext cx="5334000" cy="452437"/>
          </a:xfrm>
        </p:spPr>
        <p:txBody>
          <a:bodyPr>
            <a:normAutofit fontScale="90000"/>
          </a:bodyPr>
          <a:lstStyle/>
          <a:p>
            <a:pPr algn="l">
              <a:defRPr/>
            </a:pPr>
            <a:r>
              <a:rPr lang="en-US" b="1" dirty="0">
                <a:solidFill>
                  <a:schemeClr val="tx1">
                    <a:lumMod val="65000"/>
                    <a:lumOff val="35000"/>
                  </a:schemeClr>
                </a:solidFill>
                <a:latin typeface="Arial" panose="020B0604020202020204" pitchFamily="34" charset="0"/>
                <a:cs typeface="Arial" panose="020B0604020202020204" pitchFamily="34" charset="0"/>
              </a:rPr>
              <a:t>Indonesia</a:t>
            </a:r>
            <a:r>
              <a:rPr lang="en-US" b="1" dirty="0">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Sekilas</a:t>
            </a:r>
            <a:endParaRPr lang="en-US" b="1" dirty="0">
              <a:solidFill>
                <a:srgbClr val="C00000"/>
              </a:solidFill>
              <a:latin typeface="Arial" panose="020B0604020202020204" pitchFamily="34" charset="0"/>
              <a:cs typeface="Arial" panose="020B0604020202020204" pitchFamily="34" charset="0"/>
            </a:endParaRPr>
          </a:p>
        </p:txBody>
      </p:sp>
      <p:pic>
        <p:nvPicPr>
          <p:cNvPr id="128" name="Picture 24"/>
          <p:cNvPicPr>
            <a:picLocks noChangeAspect="1" noChangeArrowheads="1"/>
          </p:cNvPicPr>
          <p:nvPr/>
        </p:nvPicPr>
        <p:blipFill>
          <a:blip r:embed="rId3"/>
          <a:srcRect/>
          <a:stretch>
            <a:fillRect/>
          </a:stretch>
        </p:blipFill>
        <p:spPr bwMode="auto">
          <a:xfrm>
            <a:off x="3429000" y="1447800"/>
            <a:ext cx="5631796" cy="423568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 name="Picture 28"/>
          <p:cNvPicPr>
            <a:picLocks noChangeAspect="1" noChangeArrowheads="1"/>
          </p:cNvPicPr>
          <p:nvPr/>
        </p:nvPicPr>
        <p:blipFill>
          <a:blip r:embed="rId4"/>
          <a:srcRect/>
          <a:stretch>
            <a:fillRect/>
          </a:stretch>
        </p:blipFill>
        <p:spPr bwMode="auto">
          <a:xfrm>
            <a:off x="5193887" y="4519452"/>
            <a:ext cx="862013" cy="11636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8202" name="Rectangle 39"/>
          <p:cNvSpPr>
            <a:spLocks noChangeArrowheads="1"/>
          </p:cNvSpPr>
          <p:nvPr/>
        </p:nvSpPr>
        <p:spPr bwMode="auto">
          <a:xfrm>
            <a:off x="4488103" y="5813797"/>
            <a:ext cx="409733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100" dirty="0"/>
              <a:t>Source : Worldbank, Global Financial Inclusion Index, 2014</a:t>
            </a:r>
          </a:p>
        </p:txBody>
      </p:sp>
      <p:sp>
        <p:nvSpPr>
          <p:cNvPr id="8204" name="TextBox 132"/>
          <p:cNvSpPr txBox="1">
            <a:spLocks noChangeArrowheads="1"/>
          </p:cNvSpPr>
          <p:nvPr/>
        </p:nvSpPr>
        <p:spPr bwMode="gray">
          <a:xfrm>
            <a:off x="4880582" y="1219200"/>
            <a:ext cx="272863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ts val="600"/>
              </a:spcBef>
              <a:buFontTx/>
              <a:buNone/>
            </a:pPr>
            <a:r>
              <a:rPr lang="en-US" altLang="en-US" sz="1600" b="1" dirty="0" smtClean="0"/>
              <a:t>Financial Inclusion Index 2014</a:t>
            </a:r>
            <a:endParaRPr lang="en-US" altLang="en-US" sz="1600" b="1" dirty="0"/>
          </a:p>
        </p:txBody>
      </p:sp>
      <p:sp>
        <p:nvSpPr>
          <p:cNvPr id="8207" name="TextBox 7"/>
          <p:cNvSpPr txBox="1">
            <a:spLocks noChangeArrowheads="1"/>
          </p:cNvSpPr>
          <p:nvPr/>
        </p:nvSpPr>
        <p:spPr bwMode="auto">
          <a:xfrm>
            <a:off x="-58738" y="9226550"/>
            <a:ext cx="3998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AU" altLang="en-US" sz="900">
                <a:solidFill>
                  <a:srgbClr val="000000"/>
                </a:solidFill>
                <a:ea typeface="MS PGothic" panose="020B0600070205080204" pitchFamily="34" charset="-128"/>
                <a:sym typeface="Frutiger 55 Roman"/>
              </a:rPr>
              <a:t>Sumber : Gallup, Remittances, Payments, And Money Transfers Behaviors Of South Asians And Indonesians,2013</a:t>
            </a:r>
          </a:p>
        </p:txBody>
      </p:sp>
      <p:sp>
        <p:nvSpPr>
          <p:cNvPr id="8208" name="Shape 272"/>
          <p:cNvSpPr>
            <a:spLocks noChangeArrowheads="1"/>
          </p:cNvSpPr>
          <p:nvPr/>
        </p:nvSpPr>
        <p:spPr bwMode="auto">
          <a:xfrm>
            <a:off x="249238" y="3875320"/>
            <a:ext cx="3230562"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35705" tIns="35705" rIns="35705" bIns="35705" anchor="ctr">
            <a:spAutoFit/>
          </a:bodyPr>
          <a:lstStyle>
            <a:lvl1pPr defTabSz="6413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6413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64135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641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64135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6413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6413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6413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6413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600">
                <a:solidFill>
                  <a:srgbClr val="000000"/>
                </a:solidFill>
                <a:latin typeface="Marion"/>
                <a:ea typeface="Marion"/>
                <a:cs typeface="Marion"/>
                <a:sym typeface="Marion"/>
              </a:rPr>
              <a:t>Sumber : Bank Indonesia, Survey of Payment Behavioral Pattern in Indonesia</a:t>
            </a:r>
            <a:r>
              <a:rPr lang="en-US" altLang="en-US" sz="700">
                <a:solidFill>
                  <a:srgbClr val="000000"/>
                </a:solidFill>
                <a:latin typeface="Marion"/>
                <a:ea typeface="Marion"/>
                <a:cs typeface="Marion"/>
                <a:sym typeface="Marion"/>
              </a:rPr>
              <a:t> (2013)</a:t>
            </a:r>
          </a:p>
        </p:txBody>
      </p:sp>
      <p:pic>
        <p:nvPicPr>
          <p:cNvPr id="18" name="Picture 19"/>
          <p:cNvPicPr>
            <a:picLocks noChangeAspect="1" noChangeArrowheads="1"/>
          </p:cNvPicPr>
          <p:nvPr/>
        </p:nvPicPr>
        <p:blipFill>
          <a:blip r:embed="rId5"/>
          <a:srcRect/>
          <a:stretch>
            <a:fillRect/>
          </a:stretch>
        </p:blipFill>
        <p:spPr bwMode="auto">
          <a:xfrm>
            <a:off x="239713" y="1458912"/>
            <a:ext cx="4408487" cy="239577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211" name="TextBox 7"/>
          <p:cNvSpPr txBox="1">
            <a:spLocks noChangeArrowheads="1"/>
          </p:cNvSpPr>
          <p:nvPr/>
        </p:nvSpPr>
        <p:spPr bwMode="auto">
          <a:xfrm>
            <a:off x="0" y="6518275"/>
            <a:ext cx="4880581" cy="215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AU" altLang="en-US" sz="800" dirty="0" err="1">
                <a:solidFill>
                  <a:srgbClr val="000000"/>
                </a:solidFill>
                <a:ea typeface="MS PGothic" panose="020B0600070205080204" pitchFamily="34" charset="-128"/>
                <a:sym typeface="Frutiger 55 Roman"/>
              </a:rPr>
              <a:t>Sumber</a:t>
            </a:r>
            <a:r>
              <a:rPr lang="en-AU" altLang="en-US" sz="800" dirty="0">
                <a:solidFill>
                  <a:srgbClr val="000000"/>
                </a:solidFill>
                <a:ea typeface="MS PGothic" panose="020B0600070205080204" pitchFamily="34" charset="-128"/>
                <a:sym typeface="Frutiger 55 Roman"/>
              </a:rPr>
              <a:t> : Gallup, Remittances, Payments, And Money Transfers </a:t>
            </a:r>
            <a:r>
              <a:rPr lang="en-AU" altLang="en-US" sz="800" dirty="0" err="1">
                <a:solidFill>
                  <a:srgbClr val="000000"/>
                </a:solidFill>
                <a:ea typeface="MS PGothic" panose="020B0600070205080204" pitchFamily="34" charset="-128"/>
                <a:sym typeface="Frutiger 55 Roman"/>
              </a:rPr>
              <a:t>Behaviors</a:t>
            </a:r>
            <a:r>
              <a:rPr lang="en-AU" altLang="en-US" sz="800" dirty="0">
                <a:solidFill>
                  <a:srgbClr val="000000"/>
                </a:solidFill>
                <a:ea typeface="MS PGothic" panose="020B0600070205080204" pitchFamily="34" charset="-128"/>
                <a:sym typeface="Frutiger 55 Roman"/>
              </a:rPr>
              <a:t> Of South Asians And Indonesians,2013</a:t>
            </a:r>
          </a:p>
        </p:txBody>
      </p:sp>
      <p:sp>
        <p:nvSpPr>
          <p:cNvPr id="29"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30" name="Shape 230"/>
          <p:cNvSpPr/>
          <p:nvPr/>
        </p:nvSpPr>
        <p:spPr>
          <a:xfrm>
            <a:off x="1155700" y="617538"/>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31" name="image.png"/>
          <p:cNvPicPr/>
          <p:nvPr/>
        </p:nvPicPr>
        <p:blipFill>
          <a:blip r:embed="rId6"/>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pic>
        <p:nvPicPr>
          <p:cNvPr id="32" name="Picture 17"/>
          <p:cNvPicPr>
            <a:picLocks noChangeAspect="1" noChangeArrowheads="1"/>
          </p:cNvPicPr>
          <p:nvPr/>
        </p:nvPicPr>
        <p:blipFill>
          <a:blip r:embed="rId7"/>
          <a:srcRect/>
          <a:stretch>
            <a:fillRect/>
          </a:stretch>
        </p:blipFill>
        <p:spPr bwMode="auto">
          <a:xfrm>
            <a:off x="6704113" y="5276610"/>
            <a:ext cx="1225550" cy="45793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07809" y="1146984"/>
            <a:ext cx="1905000" cy="369332"/>
          </a:xfrm>
          <a:prstGeom prst="rect">
            <a:avLst/>
          </a:prstGeom>
          <a:noFill/>
        </p:spPr>
        <p:txBody>
          <a:bodyPr wrap="square" rtlCol="0">
            <a:spAutoFit/>
          </a:bodyPr>
          <a:lstStyle/>
          <a:p>
            <a:r>
              <a:rPr lang="en-US" dirty="0" smtClean="0"/>
              <a:t>Cash Economy</a:t>
            </a:r>
            <a:endParaRPr lang="en-US" dirty="0"/>
          </a:p>
        </p:txBody>
      </p:sp>
      <p:sp>
        <p:nvSpPr>
          <p:cNvPr id="19" name="TextBox 18"/>
          <p:cNvSpPr txBox="1"/>
          <p:nvPr/>
        </p:nvSpPr>
        <p:spPr>
          <a:xfrm>
            <a:off x="1407809" y="4277815"/>
            <a:ext cx="1905000" cy="369332"/>
          </a:xfrm>
          <a:prstGeom prst="rect">
            <a:avLst/>
          </a:prstGeom>
          <a:noFill/>
        </p:spPr>
        <p:txBody>
          <a:bodyPr wrap="square" rtlCol="0">
            <a:spAutoFit/>
          </a:bodyPr>
          <a:lstStyle/>
          <a:p>
            <a:r>
              <a:rPr lang="en-US" dirty="0" smtClean="0"/>
              <a:t>Cash Economy</a:t>
            </a:r>
            <a:endParaRPr lang="en-US" dirty="0"/>
          </a:p>
        </p:txBody>
      </p:sp>
    </p:spTree>
    <p:extLst>
      <p:ext uri="{BB962C8B-B14F-4D97-AF65-F5344CB8AC3E}">
        <p14:creationId xmlns:p14="http://schemas.microsoft.com/office/powerpoint/2010/main" val="1008905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70"/>
          <p:cNvSpPr>
            <a:spLocks noGrp="1"/>
          </p:cNvSpPr>
          <p:nvPr>
            <p:ph type="sldNum" sz="quarter" idx="12"/>
          </p:nvPr>
        </p:nvSpPr>
        <p:spPr>
          <a:xfrm>
            <a:off x="6853092" y="6520259"/>
            <a:ext cx="2133600" cy="365125"/>
          </a:xfrm>
        </p:spPr>
        <p:txBody>
          <a:bodyPr/>
          <a:lstStyle/>
          <a:p>
            <a:fld id="{D6765E2B-823F-4DD3-8D7D-AC0857F6D35A}" type="slidenum">
              <a:rPr lang="en-US" smtClean="0">
                <a:solidFill>
                  <a:prstClr val="black"/>
                </a:solidFill>
                <a:latin typeface="Candara" panose="020E0502030303020204" pitchFamily="34" charset="0"/>
              </a:rPr>
              <a:pPr/>
              <a:t>15</a:t>
            </a:fld>
            <a:endParaRPr lang="en-US" dirty="0">
              <a:solidFill>
                <a:prstClr val="black"/>
              </a:solidFill>
              <a:latin typeface="Candara" panose="020E0502030303020204" pitchFamily="34" charset="0"/>
            </a:endParaRPr>
          </a:p>
        </p:txBody>
      </p:sp>
      <p:sp>
        <p:nvSpPr>
          <p:cNvPr id="60" name="TextBox 55"/>
          <p:cNvSpPr txBox="1">
            <a:spLocks noChangeArrowheads="1"/>
          </p:cNvSpPr>
          <p:nvPr/>
        </p:nvSpPr>
        <p:spPr bwMode="auto">
          <a:xfrm>
            <a:off x="5244133" y="6457890"/>
            <a:ext cx="373379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r>
              <a:rPr lang="id-ID" sz="900" b="1" dirty="0" smtClean="0">
                <a:latin typeface="Arial" panose="020B0604020202020204" pitchFamily="34" charset="0"/>
              </a:rPr>
              <a:t>S</a:t>
            </a:r>
            <a:r>
              <a:rPr lang="en-US" sz="900" b="1" dirty="0" err="1" smtClean="0">
                <a:latin typeface="Arial" panose="020B0604020202020204" pitchFamily="34" charset="0"/>
              </a:rPr>
              <a:t>usmber</a:t>
            </a:r>
            <a:r>
              <a:rPr lang="en-US" sz="900" dirty="0" smtClean="0">
                <a:latin typeface="Arial" panose="020B0604020202020204" pitchFamily="34" charset="0"/>
              </a:rPr>
              <a:t>:</a:t>
            </a:r>
            <a:r>
              <a:rPr lang="id-ID" sz="900" dirty="0" smtClean="0">
                <a:latin typeface="Arial" panose="020B0604020202020204" pitchFamily="34" charset="0"/>
              </a:rPr>
              <a:t> </a:t>
            </a:r>
            <a:r>
              <a:rPr lang="id-ID" sz="900" dirty="0" smtClean="0">
                <a:latin typeface="Arial" panose="020B0604020202020204" pitchFamily="34" charset="0"/>
              </a:rPr>
              <a:t>Bank Indonesia</a:t>
            </a:r>
            <a:r>
              <a:rPr lang="en-US" sz="900" dirty="0" smtClean="0">
                <a:latin typeface="Arial" panose="020B0604020202020204" pitchFamily="34" charset="0"/>
              </a:rPr>
              <a:t>, </a:t>
            </a:r>
            <a:r>
              <a:rPr lang="id-ID" sz="900" dirty="0" smtClean="0">
                <a:latin typeface="Arial" panose="020B0604020202020204" pitchFamily="34" charset="0"/>
              </a:rPr>
              <a:t>201</a:t>
            </a:r>
            <a:r>
              <a:rPr lang="en-US" sz="900" dirty="0" smtClean="0">
                <a:latin typeface="Arial" panose="020B0604020202020204" pitchFamily="34" charset="0"/>
              </a:rPr>
              <a:t>5</a:t>
            </a:r>
            <a:r>
              <a:rPr lang="id-ID" sz="900" dirty="0" smtClean="0">
                <a:latin typeface="Arial" panose="020B0604020202020204" pitchFamily="34" charset="0"/>
              </a:rPr>
              <a:t> </a:t>
            </a:r>
            <a:r>
              <a:rPr lang="en-US" sz="900" dirty="0" smtClean="0">
                <a:latin typeface="Arial" panose="020B0604020202020204" pitchFamily="34" charset="0"/>
              </a:rPr>
              <a:t>Financial Inclusion Survey</a:t>
            </a:r>
            <a:endParaRPr lang="id-ID" sz="900" dirty="0" smtClean="0">
              <a:latin typeface="Arial" panose="020B0604020202020204" pitchFamily="34" charset="0"/>
            </a:endParaRPr>
          </a:p>
        </p:txBody>
      </p:sp>
      <p:sp>
        <p:nvSpPr>
          <p:cNvPr id="62" name="Rectangle 61"/>
          <p:cNvSpPr/>
          <p:nvPr/>
        </p:nvSpPr>
        <p:spPr>
          <a:xfrm>
            <a:off x="4662134" y="1980331"/>
            <a:ext cx="4481866" cy="510909"/>
          </a:xfrm>
          <a:prstGeom prst="rect">
            <a:avLst/>
          </a:prstGeom>
          <a:noFill/>
          <a:ln w="9525">
            <a:noFill/>
            <a:miter lim="800000"/>
            <a:headEnd/>
            <a:tailEnd/>
          </a:ln>
        </p:spPr>
        <p:txBody>
          <a:bodyPr wrap="square" anchor="ctr">
            <a:spAutoFit/>
          </a:bodyPr>
          <a:lstStyle/>
          <a:p>
            <a:pPr marL="95250" algn="ctr" fontAlgn="base">
              <a:lnSpc>
                <a:spcPct val="80000"/>
              </a:lnSpc>
              <a:spcBef>
                <a:spcPct val="10000"/>
              </a:spcBef>
              <a:spcAft>
                <a:spcPct val="0"/>
              </a:spcAft>
            </a:pPr>
            <a:r>
              <a:rPr lang="id-ID" sz="1600" b="1" dirty="0">
                <a:latin typeface="Arial" panose="020B0604020202020204" pitchFamily="34" charset="0"/>
                <a:cs typeface="Arial" panose="020B0604020202020204" pitchFamily="34" charset="0"/>
              </a:rPr>
              <a:t>BANK INDONESIA </a:t>
            </a:r>
            <a:endParaRPr lang="en-US" sz="1600" b="1" dirty="0" smtClean="0">
              <a:latin typeface="Arial" panose="020B0604020202020204" pitchFamily="34" charset="0"/>
              <a:cs typeface="Arial" panose="020B0604020202020204" pitchFamily="34" charset="0"/>
            </a:endParaRPr>
          </a:p>
          <a:p>
            <a:pPr marL="95250" algn="ctr" fontAlgn="base">
              <a:lnSpc>
                <a:spcPct val="80000"/>
              </a:lnSpc>
              <a:spcBef>
                <a:spcPct val="10000"/>
              </a:spcBef>
              <a:spcAft>
                <a:spcPct val="0"/>
              </a:spcAft>
            </a:pPr>
            <a:r>
              <a:rPr lang="id-ID" sz="1600" b="1" dirty="0" smtClean="0">
                <a:latin typeface="Arial" panose="020B0604020202020204" pitchFamily="34" charset="0"/>
                <a:cs typeface="Arial" panose="020B0604020202020204" pitchFamily="34" charset="0"/>
              </a:rPr>
              <a:t>FINANCIAL </a:t>
            </a:r>
            <a:r>
              <a:rPr lang="en-US" sz="1600" b="1" dirty="0" smtClean="0">
                <a:latin typeface="Arial" panose="020B0604020202020204" pitchFamily="34" charset="0"/>
                <a:cs typeface="Arial" panose="020B0604020202020204" pitchFamily="34" charset="0"/>
              </a:rPr>
              <a:t>EDUCATION </a:t>
            </a:r>
            <a:r>
              <a:rPr lang="id-ID" sz="1600" b="1" dirty="0" smtClean="0">
                <a:latin typeface="Arial" panose="020B0604020202020204" pitchFamily="34" charset="0"/>
                <a:cs typeface="Arial" panose="020B0604020202020204" pitchFamily="34" charset="0"/>
              </a:rPr>
              <a:t>SURVEY</a:t>
            </a:r>
            <a:endParaRPr lang="en-US" sz="1600" b="1" dirty="0">
              <a:latin typeface="Arial" panose="020B0604020202020204" pitchFamily="34" charset="0"/>
              <a:cs typeface="Arial" panose="020B0604020202020204" pitchFamily="34" charset="0"/>
            </a:endParaRPr>
          </a:p>
        </p:txBody>
      </p:sp>
      <p:sp>
        <p:nvSpPr>
          <p:cNvPr id="55" name="Rectangle 54"/>
          <p:cNvSpPr/>
          <p:nvPr/>
        </p:nvSpPr>
        <p:spPr>
          <a:xfrm>
            <a:off x="304800" y="1150905"/>
            <a:ext cx="4663763" cy="510909"/>
          </a:xfrm>
          <a:prstGeom prst="rect">
            <a:avLst/>
          </a:prstGeom>
          <a:noFill/>
          <a:ln w="9525">
            <a:noFill/>
            <a:miter lim="800000"/>
            <a:headEnd/>
            <a:tailEnd/>
          </a:ln>
        </p:spPr>
        <p:txBody>
          <a:bodyPr wrap="square" anchor="ctr">
            <a:spAutoFit/>
          </a:bodyPr>
          <a:lstStyle/>
          <a:p>
            <a:pPr marL="95250" algn="ctr" fontAlgn="base">
              <a:lnSpc>
                <a:spcPct val="80000"/>
              </a:lnSpc>
              <a:spcBef>
                <a:spcPct val="10000"/>
              </a:spcBef>
              <a:spcAft>
                <a:spcPct val="0"/>
              </a:spcAft>
            </a:pPr>
            <a:r>
              <a:rPr lang="en-US" sz="1600" b="1" dirty="0" smtClean="0">
                <a:latin typeface="Arial" panose="020B0604020202020204" pitchFamily="34" charset="0"/>
                <a:cs typeface="Arial" panose="020B0604020202020204" pitchFamily="34" charset="0"/>
              </a:rPr>
              <a:t>BANK INDONESIA </a:t>
            </a:r>
          </a:p>
          <a:p>
            <a:pPr marL="95250" algn="ctr" fontAlgn="base">
              <a:lnSpc>
                <a:spcPct val="80000"/>
              </a:lnSpc>
              <a:spcBef>
                <a:spcPct val="10000"/>
              </a:spcBef>
              <a:spcAft>
                <a:spcPct val="0"/>
              </a:spcAft>
            </a:pPr>
            <a:r>
              <a:rPr lang="en-US" sz="1600" b="1" dirty="0" smtClean="0">
                <a:latin typeface="Arial" panose="020B0604020202020204" pitchFamily="34" charset="0"/>
                <a:cs typeface="Arial" panose="020B0604020202020204" pitchFamily="34" charset="0"/>
              </a:rPr>
              <a:t>FINANCIAL INCLUSION SURVEY</a:t>
            </a:r>
            <a:endParaRPr lang="en-US" sz="1600" b="1" dirty="0">
              <a:latin typeface="Arial" panose="020B0604020202020204" pitchFamily="34" charset="0"/>
              <a:cs typeface="Arial" panose="020B0604020202020204" pitchFamily="34" charset="0"/>
            </a:endParaRPr>
          </a:p>
        </p:txBody>
      </p:sp>
      <p:sp>
        <p:nvSpPr>
          <p:cNvPr id="42" name="Oval 41"/>
          <p:cNvSpPr/>
          <p:nvPr/>
        </p:nvSpPr>
        <p:spPr bwMode="auto">
          <a:xfrm>
            <a:off x="5220375" y="3164724"/>
            <a:ext cx="654203" cy="627757"/>
          </a:xfrm>
          <a:prstGeom prst="ellipse">
            <a:avLst/>
          </a:prstGeom>
          <a:solidFill>
            <a:srgbClr val="FF9999"/>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3" name="TextBox 42"/>
          <p:cNvSpPr txBox="1"/>
          <p:nvPr/>
        </p:nvSpPr>
        <p:spPr>
          <a:xfrm>
            <a:off x="4993035" y="3254792"/>
            <a:ext cx="1214661" cy="461665"/>
          </a:xfrm>
          <a:prstGeom prst="rect">
            <a:avLst/>
          </a:prstGeom>
          <a:noFill/>
        </p:spPr>
        <p:txBody>
          <a:bodyPr wrap="square" rtlCol="0">
            <a:spAutoFit/>
          </a:bodyPr>
          <a:lstStyle/>
          <a:p>
            <a:pPr algn="ctr"/>
            <a:r>
              <a:rPr lang="en-US" sz="1200" dirty="0" smtClean="0">
                <a:latin typeface="Candara" panose="020E0502030303020204" pitchFamily="34" charset="0"/>
              </a:rPr>
              <a:t>Score </a:t>
            </a:r>
            <a:endParaRPr lang="en-US" sz="1200" dirty="0">
              <a:latin typeface="Candara" panose="020E0502030303020204" pitchFamily="34" charset="0"/>
            </a:endParaRPr>
          </a:p>
          <a:p>
            <a:pPr algn="ctr"/>
            <a:r>
              <a:rPr lang="en-US" sz="1200" dirty="0" smtClean="0">
                <a:latin typeface="Candara" panose="020E0502030303020204" pitchFamily="34" charset="0"/>
              </a:rPr>
              <a:t>35,24</a:t>
            </a:r>
            <a:endParaRPr lang="en-US" sz="1200" dirty="0">
              <a:latin typeface="Candara" panose="020E0502030303020204" pitchFamily="34" charset="0"/>
            </a:endParaRPr>
          </a:p>
        </p:txBody>
      </p:sp>
      <p:sp>
        <p:nvSpPr>
          <p:cNvPr id="44" name="Oval 43"/>
          <p:cNvSpPr/>
          <p:nvPr/>
        </p:nvSpPr>
        <p:spPr bwMode="auto">
          <a:xfrm>
            <a:off x="5217096" y="3924907"/>
            <a:ext cx="669208" cy="601862"/>
          </a:xfrm>
          <a:prstGeom prst="ellipse">
            <a:avLst/>
          </a:prstGeom>
          <a:solidFill>
            <a:srgbClr val="CC99FF"/>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5" name="TextBox 44"/>
          <p:cNvSpPr txBox="1"/>
          <p:nvPr/>
        </p:nvSpPr>
        <p:spPr>
          <a:xfrm>
            <a:off x="5135445" y="3995005"/>
            <a:ext cx="919851" cy="461665"/>
          </a:xfrm>
          <a:prstGeom prst="rect">
            <a:avLst/>
          </a:prstGeom>
          <a:noFill/>
        </p:spPr>
        <p:txBody>
          <a:bodyPr wrap="square" rtlCol="0">
            <a:spAutoFit/>
          </a:bodyPr>
          <a:lstStyle/>
          <a:p>
            <a:pPr algn="ctr"/>
            <a:r>
              <a:rPr lang="en-US" sz="1200" dirty="0" smtClean="0">
                <a:latin typeface="Candara" panose="020E0502030303020204" pitchFamily="34" charset="0"/>
              </a:rPr>
              <a:t>Score </a:t>
            </a:r>
            <a:endParaRPr lang="en-US" sz="1200" dirty="0">
              <a:latin typeface="Candara" panose="020E0502030303020204" pitchFamily="34" charset="0"/>
            </a:endParaRPr>
          </a:p>
          <a:p>
            <a:pPr algn="ctr"/>
            <a:r>
              <a:rPr lang="en-US" sz="1200" dirty="0" smtClean="0">
                <a:latin typeface="Candara" panose="020E0502030303020204" pitchFamily="34" charset="0"/>
              </a:rPr>
              <a:t>54,63</a:t>
            </a:r>
            <a:endParaRPr lang="en-US" sz="1200" dirty="0">
              <a:latin typeface="Candara" panose="020E0502030303020204" pitchFamily="34" charset="0"/>
            </a:endParaRPr>
          </a:p>
        </p:txBody>
      </p:sp>
      <p:sp>
        <p:nvSpPr>
          <p:cNvPr id="46" name="Oval 45"/>
          <p:cNvSpPr/>
          <p:nvPr/>
        </p:nvSpPr>
        <p:spPr bwMode="auto">
          <a:xfrm>
            <a:off x="5247980" y="4622021"/>
            <a:ext cx="638916" cy="584949"/>
          </a:xfrm>
          <a:prstGeom prst="ellipse">
            <a:avLst/>
          </a:prstGeom>
          <a:solidFill>
            <a:srgbClr val="00CC99"/>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47" name="TextBox 46"/>
          <p:cNvSpPr txBox="1"/>
          <p:nvPr/>
        </p:nvSpPr>
        <p:spPr>
          <a:xfrm>
            <a:off x="5093952" y="4683662"/>
            <a:ext cx="1012826" cy="461665"/>
          </a:xfrm>
          <a:prstGeom prst="rect">
            <a:avLst/>
          </a:prstGeom>
          <a:noFill/>
        </p:spPr>
        <p:txBody>
          <a:bodyPr wrap="square" rtlCol="0">
            <a:spAutoFit/>
          </a:bodyPr>
          <a:lstStyle/>
          <a:p>
            <a:pPr algn="ctr"/>
            <a:r>
              <a:rPr lang="en-US" sz="1200" dirty="0" smtClean="0">
                <a:latin typeface="Candara" panose="020E0502030303020204" pitchFamily="34" charset="0"/>
              </a:rPr>
              <a:t>Score </a:t>
            </a:r>
            <a:endParaRPr lang="en-US" sz="1200" dirty="0">
              <a:latin typeface="Candara" panose="020E0502030303020204" pitchFamily="34" charset="0"/>
            </a:endParaRPr>
          </a:p>
          <a:p>
            <a:pPr algn="ctr"/>
            <a:r>
              <a:rPr lang="en-US" sz="1200" dirty="0" smtClean="0">
                <a:latin typeface="Candara" panose="020E0502030303020204" pitchFamily="34" charset="0"/>
              </a:rPr>
              <a:t>61,22</a:t>
            </a:r>
            <a:endParaRPr lang="en-US" sz="1200" dirty="0">
              <a:latin typeface="Candara" panose="020E0502030303020204" pitchFamily="34" charset="0"/>
            </a:endParaRPr>
          </a:p>
        </p:txBody>
      </p:sp>
      <p:sp>
        <p:nvSpPr>
          <p:cNvPr id="51" name="Oval 50"/>
          <p:cNvSpPr/>
          <p:nvPr/>
        </p:nvSpPr>
        <p:spPr bwMode="auto">
          <a:xfrm>
            <a:off x="5239987" y="5330779"/>
            <a:ext cx="646317" cy="536621"/>
          </a:xfrm>
          <a:prstGeom prst="ellipse">
            <a:avLst/>
          </a:prstGeom>
          <a:solidFill>
            <a:srgbClr val="FFC000"/>
          </a:solidFill>
          <a:ln>
            <a:noFill/>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52" name="TextBox 51"/>
          <p:cNvSpPr txBox="1"/>
          <p:nvPr/>
        </p:nvSpPr>
        <p:spPr>
          <a:xfrm>
            <a:off x="5082840" y="5368256"/>
            <a:ext cx="1048656" cy="461665"/>
          </a:xfrm>
          <a:prstGeom prst="rect">
            <a:avLst/>
          </a:prstGeom>
          <a:noFill/>
        </p:spPr>
        <p:txBody>
          <a:bodyPr wrap="square" rtlCol="0">
            <a:spAutoFit/>
          </a:bodyPr>
          <a:lstStyle/>
          <a:p>
            <a:pPr algn="ctr"/>
            <a:r>
              <a:rPr lang="en-US" sz="1200" dirty="0" smtClean="0">
                <a:latin typeface="Candara" panose="020E0502030303020204" pitchFamily="34" charset="0"/>
              </a:rPr>
              <a:t>Score </a:t>
            </a:r>
            <a:endParaRPr lang="en-US" sz="1200" dirty="0">
              <a:latin typeface="Candara" panose="020E0502030303020204" pitchFamily="34" charset="0"/>
            </a:endParaRPr>
          </a:p>
          <a:p>
            <a:pPr algn="ctr"/>
            <a:r>
              <a:rPr lang="en-US" sz="1200" dirty="0" smtClean="0">
                <a:latin typeface="Candara" panose="020E0502030303020204" pitchFamily="34" charset="0"/>
              </a:rPr>
              <a:t>63,1</a:t>
            </a:r>
            <a:endParaRPr lang="en-US" sz="1200" dirty="0">
              <a:latin typeface="Candara" panose="020E0502030303020204" pitchFamily="34" charset="0"/>
            </a:endParaRPr>
          </a:p>
        </p:txBody>
      </p:sp>
      <p:sp>
        <p:nvSpPr>
          <p:cNvPr id="67" name="Rectangle 66"/>
          <p:cNvSpPr/>
          <p:nvPr/>
        </p:nvSpPr>
        <p:spPr>
          <a:xfrm>
            <a:off x="5902896" y="3231369"/>
            <a:ext cx="2971800" cy="461665"/>
          </a:xfrm>
          <a:prstGeom prst="rect">
            <a:avLst/>
          </a:prstGeom>
          <a:ln>
            <a:solidFill>
              <a:srgbClr val="FF9999"/>
            </a:solidFill>
          </a:ln>
        </p:spPr>
        <p:txBody>
          <a:bodyPr wrap="square">
            <a:spAutoFit/>
          </a:bodyPr>
          <a:lstStyle/>
          <a:p>
            <a:r>
              <a:rPr lang="en-US" sz="1200" dirty="0" smtClean="0">
                <a:latin typeface="Candara" panose="020E0502030303020204" pitchFamily="34" charset="0"/>
              </a:rPr>
              <a:t>People’s Awareness about the financial institutions and services</a:t>
            </a:r>
          </a:p>
        </p:txBody>
      </p:sp>
      <p:sp>
        <p:nvSpPr>
          <p:cNvPr id="68" name="Rectangle 67"/>
          <p:cNvSpPr/>
          <p:nvPr/>
        </p:nvSpPr>
        <p:spPr>
          <a:xfrm>
            <a:off x="5902897" y="4000230"/>
            <a:ext cx="2999568" cy="461665"/>
          </a:xfrm>
          <a:prstGeom prst="rect">
            <a:avLst/>
          </a:prstGeom>
          <a:ln>
            <a:solidFill>
              <a:srgbClr val="CC99FF"/>
            </a:solidFill>
          </a:ln>
        </p:spPr>
        <p:txBody>
          <a:bodyPr wrap="square">
            <a:spAutoFit/>
          </a:bodyPr>
          <a:lstStyle/>
          <a:p>
            <a:r>
              <a:rPr lang="en-US" sz="1200" dirty="0" smtClean="0">
                <a:latin typeface="Candara" panose="020E0502030303020204" pitchFamily="34" charset="0"/>
              </a:rPr>
              <a:t>People’s knowledge of the basic concepts of financial</a:t>
            </a:r>
          </a:p>
        </p:txBody>
      </p:sp>
      <p:sp>
        <p:nvSpPr>
          <p:cNvPr id="69" name="Rectangle 68"/>
          <p:cNvSpPr/>
          <p:nvPr/>
        </p:nvSpPr>
        <p:spPr>
          <a:xfrm>
            <a:off x="5902897" y="4719935"/>
            <a:ext cx="2999568" cy="461665"/>
          </a:xfrm>
          <a:prstGeom prst="rect">
            <a:avLst/>
          </a:prstGeom>
          <a:ln>
            <a:solidFill>
              <a:srgbClr val="00CC99"/>
            </a:solidFill>
          </a:ln>
        </p:spPr>
        <p:txBody>
          <a:bodyPr wrap="square">
            <a:spAutoFit/>
          </a:bodyPr>
          <a:lstStyle/>
          <a:p>
            <a:r>
              <a:rPr lang="en-US" sz="1200" dirty="0" smtClean="0">
                <a:latin typeface="Candara" panose="020E0502030303020204" pitchFamily="34" charset="0"/>
              </a:rPr>
              <a:t>The attitude of Indonesian people facing the current financial position</a:t>
            </a:r>
          </a:p>
        </p:txBody>
      </p:sp>
      <p:sp>
        <p:nvSpPr>
          <p:cNvPr id="70" name="Rectangle 69"/>
          <p:cNvSpPr/>
          <p:nvPr/>
        </p:nvSpPr>
        <p:spPr>
          <a:xfrm>
            <a:off x="5934736" y="5441169"/>
            <a:ext cx="2967730" cy="276999"/>
          </a:xfrm>
          <a:prstGeom prst="rect">
            <a:avLst/>
          </a:prstGeom>
          <a:ln>
            <a:solidFill>
              <a:srgbClr val="FFC000"/>
            </a:solidFill>
          </a:ln>
        </p:spPr>
        <p:txBody>
          <a:bodyPr wrap="square">
            <a:spAutoFit/>
          </a:bodyPr>
          <a:lstStyle/>
          <a:p>
            <a:r>
              <a:rPr lang="en-US" sz="1200" dirty="0" smtClean="0">
                <a:latin typeface="Candara" panose="020E0502030303020204" pitchFamily="34" charset="0"/>
              </a:rPr>
              <a:t>People’s </a:t>
            </a:r>
            <a:r>
              <a:rPr lang="en-US" sz="1200" dirty="0" err="1" smtClean="0">
                <a:latin typeface="Candara" panose="020E0502030303020204" pitchFamily="34" charset="0"/>
              </a:rPr>
              <a:t>Behaviour</a:t>
            </a:r>
            <a:r>
              <a:rPr lang="en-US" sz="1200" dirty="0" smtClean="0">
                <a:latin typeface="Candara" panose="020E0502030303020204" pitchFamily="34" charset="0"/>
              </a:rPr>
              <a:t> in Managing Finances</a:t>
            </a:r>
            <a:endParaRPr lang="en-US" sz="1200" dirty="0">
              <a:latin typeface="Candara" panose="020E0502030303020204" pitchFamily="34" charset="0"/>
            </a:endParaRPr>
          </a:p>
        </p:txBody>
      </p:sp>
      <p:sp>
        <p:nvSpPr>
          <p:cNvPr id="71" name="TextBox 70"/>
          <p:cNvSpPr txBox="1"/>
          <p:nvPr/>
        </p:nvSpPr>
        <p:spPr>
          <a:xfrm>
            <a:off x="5691769" y="2971800"/>
            <a:ext cx="3909431" cy="276999"/>
          </a:xfrm>
          <a:prstGeom prst="rect">
            <a:avLst/>
          </a:prstGeom>
          <a:noFill/>
        </p:spPr>
        <p:txBody>
          <a:bodyPr wrap="square" rtlCol="0">
            <a:spAutoFit/>
          </a:bodyPr>
          <a:lstStyle/>
          <a:p>
            <a:r>
              <a:rPr lang="en-US" sz="1200" i="1" dirty="0" smtClean="0">
                <a:solidFill>
                  <a:srgbClr val="990000"/>
                </a:solidFill>
                <a:latin typeface="Candara" panose="020E0502030303020204" pitchFamily="34" charset="0"/>
              </a:rPr>
              <a:t>Awareness</a:t>
            </a:r>
            <a:endParaRPr lang="en-US" sz="1200" dirty="0">
              <a:solidFill>
                <a:srgbClr val="990000"/>
              </a:solidFill>
              <a:latin typeface="Candara" panose="020E0502030303020204" pitchFamily="34" charset="0"/>
            </a:endParaRPr>
          </a:p>
        </p:txBody>
      </p:sp>
      <p:sp>
        <p:nvSpPr>
          <p:cNvPr id="72" name="TextBox 71"/>
          <p:cNvSpPr txBox="1"/>
          <p:nvPr/>
        </p:nvSpPr>
        <p:spPr>
          <a:xfrm>
            <a:off x="5715000" y="3761601"/>
            <a:ext cx="3909431" cy="276999"/>
          </a:xfrm>
          <a:prstGeom prst="rect">
            <a:avLst/>
          </a:prstGeom>
          <a:noFill/>
        </p:spPr>
        <p:txBody>
          <a:bodyPr wrap="square" rtlCol="0">
            <a:spAutoFit/>
          </a:bodyPr>
          <a:lstStyle/>
          <a:p>
            <a:r>
              <a:rPr lang="en-US" sz="1200" i="1" dirty="0" smtClean="0">
                <a:solidFill>
                  <a:srgbClr val="990000"/>
                </a:solidFill>
                <a:latin typeface="Candara" panose="020E0502030303020204" pitchFamily="34" charset="0"/>
              </a:rPr>
              <a:t>Knowledge</a:t>
            </a:r>
            <a:endParaRPr lang="en-US" sz="1200" dirty="0">
              <a:solidFill>
                <a:srgbClr val="990000"/>
              </a:solidFill>
              <a:latin typeface="Candara" panose="020E0502030303020204" pitchFamily="34" charset="0"/>
            </a:endParaRPr>
          </a:p>
        </p:txBody>
      </p:sp>
      <p:sp>
        <p:nvSpPr>
          <p:cNvPr id="73" name="TextBox 72"/>
          <p:cNvSpPr txBox="1"/>
          <p:nvPr/>
        </p:nvSpPr>
        <p:spPr>
          <a:xfrm>
            <a:off x="5713628" y="4495800"/>
            <a:ext cx="3909431" cy="276999"/>
          </a:xfrm>
          <a:prstGeom prst="rect">
            <a:avLst/>
          </a:prstGeom>
          <a:noFill/>
        </p:spPr>
        <p:txBody>
          <a:bodyPr wrap="square" rtlCol="0">
            <a:spAutoFit/>
          </a:bodyPr>
          <a:lstStyle/>
          <a:p>
            <a:r>
              <a:rPr lang="en-US" sz="1200" i="1" dirty="0" smtClean="0">
                <a:solidFill>
                  <a:srgbClr val="990000"/>
                </a:solidFill>
                <a:latin typeface="Candara" panose="020E0502030303020204" pitchFamily="34" charset="0"/>
              </a:rPr>
              <a:t>Attitude</a:t>
            </a:r>
            <a:endParaRPr lang="en-US" sz="1200" dirty="0">
              <a:solidFill>
                <a:srgbClr val="990000"/>
              </a:solidFill>
              <a:latin typeface="Candara" panose="020E0502030303020204" pitchFamily="34" charset="0"/>
            </a:endParaRPr>
          </a:p>
        </p:txBody>
      </p:sp>
      <p:sp>
        <p:nvSpPr>
          <p:cNvPr id="74" name="TextBox 73"/>
          <p:cNvSpPr txBox="1"/>
          <p:nvPr/>
        </p:nvSpPr>
        <p:spPr>
          <a:xfrm>
            <a:off x="5715000" y="5209401"/>
            <a:ext cx="3909431" cy="276999"/>
          </a:xfrm>
          <a:prstGeom prst="rect">
            <a:avLst/>
          </a:prstGeom>
          <a:noFill/>
        </p:spPr>
        <p:txBody>
          <a:bodyPr wrap="square" rtlCol="0">
            <a:spAutoFit/>
          </a:bodyPr>
          <a:lstStyle/>
          <a:p>
            <a:r>
              <a:rPr lang="en-US" sz="1200" i="1" dirty="0" err="1" smtClean="0">
                <a:solidFill>
                  <a:srgbClr val="990000"/>
                </a:solidFill>
                <a:latin typeface="Candara" panose="020E0502030303020204" pitchFamily="34" charset="0"/>
              </a:rPr>
              <a:t>Behaviour</a:t>
            </a:r>
            <a:endParaRPr lang="en-US" sz="1200" dirty="0">
              <a:solidFill>
                <a:srgbClr val="990000"/>
              </a:solidFill>
              <a:latin typeface="Candara" panose="020E0502030303020204" pitchFamily="34" charset="0"/>
            </a:endParaRPr>
          </a:p>
        </p:txBody>
      </p:sp>
      <p:sp>
        <p:nvSpPr>
          <p:cNvPr id="75" name="TextBox 74"/>
          <p:cNvSpPr txBox="1"/>
          <p:nvPr/>
        </p:nvSpPr>
        <p:spPr>
          <a:xfrm>
            <a:off x="4933243" y="2544561"/>
            <a:ext cx="4109828" cy="307777"/>
          </a:xfrm>
          <a:prstGeom prst="rect">
            <a:avLst/>
          </a:prstGeom>
          <a:solidFill>
            <a:schemeClr val="tx2"/>
          </a:solidFill>
        </p:spPr>
        <p:txBody>
          <a:bodyPr wrap="square" rtlCol="0">
            <a:spAutoFit/>
          </a:bodyPr>
          <a:lstStyle/>
          <a:p>
            <a:r>
              <a:rPr lang="en-US" sz="1400" i="1" dirty="0" smtClean="0">
                <a:solidFill>
                  <a:schemeClr val="bg1"/>
                </a:solidFill>
                <a:latin typeface="Candara" panose="020E0502030303020204" pitchFamily="34" charset="0"/>
              </a:rPr>
              <a:t>Awareness, Knowledge, Attitude </a:t>
            </a:r>
            <a:r>
              <a:rPr lang="en-US" sz="1400" dirty="0" err="1" smtClean="0">
                <a:solidFill>
                  <a:schemeClr val="bg1"/>
                </a:solidFill>
                <a:latin typeface="Candara" panose="020E0502030303020204" pitchFamily="34" charset="0"/>
              </a:rPr>
              <a:t>dan</a:t>
            </a:r>
            <a:r>
              <a:rPr lang="en-US" sz="1400" dirty="0" smtClean="0">
                <a:solidFill>
                  <a:schemeClr val="bg1"/>
                </a:solidFill>
                <a:latin typeface="Candara" panose="020E0502030303020204" pitchFamily="34" charset="0"/>
              </a:rPr>
              <a:t> </a:t>
            </a:r>
            <a:r>
              <a:rPr lang="en-US" sz="1400" i="1" dirty="0" err="1" smtClean="0">
                <a:solidFill>
                  <a:schemeClr val="bg1"/>
                </a:solidFill>
                <a:latin typeface="Candara" panose="020E0502030303020204" pitchFamily="34" charset="0"/>
              </a:rPr>
              <a:t>Behaviour</a:t>
            </a:r>
            <a:endParaRPr lang="en-US" sz="1400" dirty="0">
              <a:solidFill>
                <a:schemeClr val="bg1"/>
              </a:solidFill>
              <a:latin typeface="Candara" panose="020E0502030303020204" pitchFamily="34" charset="0"/>
            </a:endParaRPr>
          </a:p>
        </p:txBody>
      </p:sp>
      <p:graphicFrame>
        <p:nvGraphicFramePr>
          <p:cNvPr id="78" name="Chart 77"/>
          <p:cNvGraphicFramePr/>
          <p:nvPr>
            <p:extLst/>
          </p:nvPr>
        </p:nvGraphicFramePr>
        <p:xfrm>
          <a:off x="162991" y="3137289"/>
          <a:ext cx="4805572" cy="1792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0" name="Chart 79"/>
          <p:cNvGraphicFramePr/>
          <p:nvPr>
            <p:extLst>
              <p:ext uri="{D42A27DB-BD31-4B8C-83A1-F6EECF244321}">
                <p14:modId xmlns:p14="http://schemas.microsoft.com/office/powerpoint/2010/main" val="527727470"/>
              </p:ext>
            </p:extLst>
          </p:nvPr>
        </p:nvGraphicFramePr>
        <p:xfrm>
          <a:off x="99684" y="4864817"/>
          <a:ext cx="4994268" cy="18181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2" name="Chart 81"/>
          <p:cNvGraphicFramePr/>
          <p:nvPr>
            <p:extLst>
              <p:ext uri="{D42A27DB-BD31-4B8C-83A1-F6EECF244321}">
                <p14:modId xmlns:p14="http://schemas.microsoft.com/office/powerpoint/2010/main" val="842178836"/>
              </p:ext>
            </p:extLst>
          </p:nvPr>
        </p:nvGraphicFramePr>
        <p:xfrm>
          <a:off x="533400" y="735649"/>
          <a:ext cx="3429000" cy="2572162"/>
        </p:xfrm>
        <a:graphic>
          <a:graphicData uri="http://schemas.openxmlformats.org/drawingml/2006/chart">
            <c:chart xmlns:c="http://schemas.openxmlformats.org/drawingml/2006/chart" xmlns:r="http://schemas.openxmlformats.org/officeDocument/2006/relationships" r:id="rId4"/>
          </a:graphicData>
        </a:graphic>
      </p:graphicFrame>
      <p:sp>
        <p:nvSpPr>
          <p:cNvPr id="31" name="Rectangle 9"/>
          <p:cNvSpPr txBox="1">
            <a:spLocks noChangeArrowheads="1"/>
          </p:cNvSpPr>
          <p:nvPr/>
        </p:nvSpPr>
        <p:spPr>
          <a:xfrm>
            <a:off x="1281729" y="493160"/>
            <a:ext cx="7391400" cy="47534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1800" dirty="0" smtClean="0">
                <a:latin typeface="Arial" panose="020B0604020202020204" pitchFamily="34" charset="0"/>
                <a:ea typeface="+mn-ea"/>
                <a:cs typeface="Arial" panose="020B0604020202020204" pitchFamily="34" charset="0"/>
              </a:rPr>
              <a:t>Indonesia Financial </a:t>
            </a:r>
            <a:r>
              <a:rPr lang="id-ID" altLang="en-US" sz="1800" dirty="0" smtClean="0">
                <a:latin typeface="Arial" panose="020B0604020202020204" pitchFamily="34" charset="0"/>
                <a:ea typeface="+mn-ea"/>
                <a:cs typeface="Arial" panose="020B0604020202020204" pitchFamily="34" charset="0"/>
              </a:rPr>
              <a:t>Inclusion</a:t>
            </a:r>
            <a:r>
              <a:rPr lang="en-US" altLang="en-US" sz="1800" dirty="0" smtClean="0">
                <a:latin typeface="Arial" panose="020B0604020202020204" pitchFamily="34" charset="0"/>
                <a:ea typeface="+mn-ea"/>
                <a:cs typeface="Arial" panose="020B0604020202020204" pitchFamily="34" charset="0"/>
              </a:rPr>
              <a:t> Survey 2015 </a:t>
            </a:r>
            <a:endParaRPr lang="en-US" altLang="en-US" sz="1800" dirty="0">
              <a:latin typeface="Arial" panose="020B0604020202020204" pitchFamily="34" charset="0"/>
              <a:ea typeface="+mn-ea"/>
              <a:cs typeface="Arial" panose="020B0604020202020204" pitchFamily="34" charset="0"/>
            </a:endParaRPr>
          </a:p>
        </p:txBody>
      </p:sp>
      <p:sp>
        <p:nvSpPr>
          <p:cNvPr id="30" name="Title 27"/>
          <p:cNvSpPr>
            <a:spLocks noGrp="1"/>
          </p:cNvSpPr>
          <p:nvPr>
            <p:ph type="title"/>
          </p:nvPr>
        </p:nvSpPr>
        <p:spPr bwMode="gray">
          <a:xfrm>
            <a:off x="1295400" y="84138"/>
            <a:ext cx="5334000" cy="452437"/>
          </a:xfrm>
        </p:spPr>
        <p:txBody>
          <a:bodyPr>
            <a:normAutofit fontScale="90000"/>
          </a:bodyPr>
          <a:lstStyle/>
          <a:p>
            <a:pPr algn="l">
              <a:defRPr/>
            </a:pPr>
            <a:r>
              <a:rPr lang="en-US" b="1" dirty="0">
                <a:solidFill>
                  <a:schemeClr val="tx1">
                    <a:lumMod val="65000"/>
                    <a:lumOff val="35000"/>
                  </a:schemeClr>
                </a:solidFill>
                <a:latin typeface="Arial" panose="020B0604020202020204" pitchFamily="34" charset="0"/>
                <a:cs typeface="Arial" panose="020B0604020202020204" pitchFamily="34" charset="0"/>
              </a:rPr>
              <a:t>Indonesia</a:t>
            </a:r>
            <a:r>
              <a:rPr lang="en-US" b="1" dirty="0">
                <a:latin typeface="Arial" panose="020B0604020202020204" pitchFamily="34" charset="0"/>
                <a:cs typeface="Arial" panose="020B0604020202020204" pitchFamily="34" charset="0"/>
              </a:rPr>
              <a:t> </a:t>
            </a:r>
            <a:r>
              <a:rPr lang="en-US" b="1" dirty="0" err="1">
                <a:solidFill>
                  <a:srgbClr val="C00000"/>
                </a:solidFill>
                <a:latin typeface="Arial" panose="020B0604020202020204" pitchFamily="34" charset="0"/>
                <a:cs typeface="Arial" panose="020B0604020202020204" pitchFamily="34" charset="0"/>
              </a:rPr>
              <a:t>Sekilas</a:t>
            </a:r>
            <a:endParaRPr lang="en-US" b="1" dirty="0">
              <a:solidFill>
                <a:srgbClr val="C00000"/>
              </a:solidFill>
              <a:latin typeface="Arial" panose="020B0604020202020204" pitchFamily="34" charset="0"/>
              <a:cs typeface="Arial" panose="020B0604020202020204" pitchFamily="34" charset="0"/>
            </a:endParaRPr>
          </a:p>
        </p:txBody>
      </p:sp>
      <p:sp>
        <p:nvSpPr>
          <p:cNvPr id="32"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33" name="Shape 230"/>
          <p:cNvSpPr/>
          <p:nvPr/>
        </p:nvSpPr>
        <p:spPr>
          <a:xfrm>
            <a:off x="1155700" y="617538"/>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34" name="image.png"/>
          <p:cNvPicPr/>
          <p:nvPr/>
        </p:nvPicPr>
        <p:blipFill>
          <a:blip r:embed="rId5"/>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Tree>
    <p:extLst>
      <p:ext uri="{BB962C8B-B14F-4D97-AF65-F5344CB8AC3E}">
        <p14:creationId xmlns:p14="http://schemas.microsoft.com/office/powerpoint/2010/main" val="1714452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11"/>
          <p:cNvSpPr>
            <a:spLocks noGrp="1"/>
          </p:cNvSpPr>
          <p:nvPr>
            <p:ph type="sldNum" sz="quarter" idx="10"/>
          </p:nvPr>
        </p:nvSpPr>
        <p:spPr bwMode="auto">
          <a:xfrm>
            <a:off x="6858000" y="6457950"/>
            <a:ext cx="2133600" cy="30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fld id="{DD3B66E6-273F-4600-9E44-7A7217EDC1A9}" type="slidenum">
              <a:rPr lang="en-US" smtClean="0">
                <a:solidFill>
                  <a:srgbClr val="000000"/>
                </a:solidFill>
              </a:rPr>
              <a:pPr algn="r"/>
              <a:t>16</a:t>
            </a:fld>
            <a:endParaRPr lang="en-US" smtClean="0">
              <a:solidFill>
                <a:srgbClr val="000000"/>
              </a:solidFill>
            </a:endParaRPr>
          </a:p>
        </p:txBody>
      </p:sp>
      <p:sp>
        <p:nvSpPr>
          <p:cNvPr id="19" name="Right Triangle 18"/>
          <p:cNvSpPr/>
          <p:nvPr/>
        </p:nvSpPr>
        <p:spPr>
          <a:xfrm rot="11424531">
            <a:off x="811213" y="2024063"/>
            <a:ext cx="1755775" cy="2389187"/>
          </a:xfrm>
          <a:prstGeom prst="rtTriangle">
            <a:avLst/>
          </a:prstGeom>
          <a:solidFill>
            <a:srgbClr val="2246A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20" name="Right Triangle 19"/>
          <p:cNvSpPr/>
          <p:nvPr/>
        </p:nvSpPr>
        <p:spPr>
          <a:xfrm rot="5601575">
            <a:off x="2244725" y="1090613"/>
            <a:ext cx="1050925" cy="3028950"/>
          </a:xfrm>
          <a:prstGeom prst="rtTriangl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pic>
        <p:nvPicPr>
          <p:cNvPr id="21" name="image.png"/>
          <p:cNvPicPr/>
          <p:nvPr/>
        </p:nvPicPr>
        <p:blipFill>
          <a:blip r:embed="rId2"/>
          <a:stretch>
            <a:fillRect/>
          </a:stretch>
        </p:blipFill>
        <p:spPr>
          <a:xfrm>
            <a:off x="1508125" y="2152650"/>
            <a:ext cx="762000" cy="641350"/>
          </a:xfrm>
          <a:prstGeom prst="rect">
            <a:avLst/>
          </a:prstGeom>
          <a:ln w="12700">
            <a:miter lim="400000"/>
          </a:ln>
          <a:effectLst>
            <a:outerShdw blurRad="292100" dist="139700" dir="2700000" rotWithShape="0">
              <a:srgbClr val="333333">
                <a:alpha val="64999"/>
              </a:srgbClr>
            </a:outerShdw>
          </a:effectLst>
        </p:spPr>
      </p:pic>
      <p:sp>
        <p:nvSpPr>
          <p:cNvPr id="74758" name="TextBox 1"/>
          <p:cNvSpPr txBox="1">
            <a:spLocks noChangeArrowheads="1"/>
          </p:cNvSpPr>
          <p:nvPr/>
        </p:nvSpPr>
        <p:spPr bwMode="auto">
          <a:xfrm>
            <a:off x="3786188" y="2844257"/>
            <a:ext cx="5129212" cy="58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3200" b="1" dirty="0" smtClean="0">
                <a:solidFill>
                  <a:srgbClr val="C00000"/>
                </a:solidFill>
                <a:latin typeface="Optima" pitchFamily="34" charset="0"/>
                <a:cs typeface="Arial" pitchFamily="34" charset="0"/>
              </a:rPr>
              <a:t>KENAPA TERJADI</a:t>
            </a:r>
            <a:endParaRPr lang="en-US" altLang="en-US" sz="3200" b="1" dirty="0">
              <a:solidFill>
                <a:srgbClr val="C00000"/>
              </a:solidFill>
              <a:latin typeface="Optima" pitchFamily="34" charset="0"/>
              <a:cs typeface="Arial" pitchFamily="34" charset="0"/>
            </a:endParaRPr>
          </a:p>
        </p:txBody>
      </p:sp>
      <p:cxnSp>
        <p:nvCxnSpPr>
          <p:cNvPr id="23" name="Straight Connector 22"/>
          <p:cNvCxnSpPr/>
          <p:nvPr/>
        </p:nvCxnSpPr>
        <p:spPr>
          <a:xfrm>
            <a:off x="3717925" y="2751138"/>
            <a:ext cx="0" cy="712787"/>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760" name="TextBox 3"/>
          <p:cNvSpPr txBox="1">
            <a:spLocks noChangeArrowheads="1"/>
          </p:cNvSpPr>
          <p:nvPr/>
        </p:nvSpPr>
        <p:spPr bwMode="auto">
          <a:xfrm>
            <a:off x="2657475" y="2598738"/>
            <a:ext cx="1039813" cy="10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6000" b="1" dirty="0" smtClean="0">
                <a:solidFill>
                  <a:srgbClr val="002060"/>
                </a:solidFill>
                <a:latin typeface="Impact" pitchFamily="34" charset="0"/>
                <a:cs typeface="Arial" pitchFamily="34" charset="0"/>
              </a:rPr>
              <a:t>03</a:t>
            </a:r>
            <a:endParaRPr lang="en-US" altLang="en-US" sz="6000" b="1" dirty="0">
              <a:solidFill>
                <a:srgbClr val="002060"/>
              </a:solidFill>
              <a:latin typeface="Impact" pitchFamily="34" charset="0"/>
              <a:cs typeface="Arial" pitchFamily="34" charset="0"/>
            </a:endParaRPr>
          </a:p>
        </p:txBody>
      </p:sp>
    </p:spTree>
    <p:extLst>
      <p:ext uri="{BB962C8B-B14F-4D97-AF65-F5344CB8AC3E}">
        <p14:creationId xmlns:p14="http://schemas.microsoft.com/office/powerpoint/2010/main" val="29418749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61"/>
          <p:cNvPicPr>
            <a:picLocks noChangeAspect="1" noChangeArrowheads="1"/>
          </p:cNvPicPr>
          <p:nvPr/>
        </p:nvPicPr>
        <p:blipFill>
          <a:blip r:embed="rId2">
            <a:extLst>
              <a:ext uri="{28A0092B-C50C-407E-A947-70E740481C1C}">
                <a14:useLocalDpi xmlns:a14="http://schemas.microsoft.com/office/drawing/2010/main" val="0"/>
              </a:ext>
            </a:extLst>
          </a:blip>
          <a:srcRect t="2361" b="3758"/>
          <a:stretch>
            <a:fillRect/>
          </a:stretch>
        </p:blipFill>
        <p:spPr bwMode="auto">
          <a:xfrm>
            <a:off x="20638" y="1346200"/>
            <a:ext cx="9144000" cy="4618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30" name="Shape 230"/>
          <p:cNvSpPr/>
          <p:nvPr/>
        </p:nvSpPr>
        <p:spPr>
          <a:xfrm>
            <a:off x="1155700" y="617538"/>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231" name="image.png"/>
          <p:cNvPicPr/>
          <p:nvPr/>
        </p:nvPicPr>
        <p:blipFill>
          <a:blip r:embed="rId3"/>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
        <p:nvSpPr>
          <p:cNvPr id="69638" name="Shape 232"/>
          <p:cNvSpPr>
            <a:spLocks noChangeArrowheads="1"/>
          </p:cNvSpPr>
          <p:nvPr/>
        </p:nvSpPr>
        <p:spPr bwMode="auto">
          <a:xfrm>
            <a:off x="1219200" y="492125"/>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04" tIns="45704" rIns="45704" bIns="45704">
            <a:spAutoFit/>
          </a:bodyPr>
          <a:lstStyle/>
          <a:p>
            <a:pPr eaLnBrk="1" hangingPunct="1"/>
            <a:r>
              <a:rPr lang="en-US" altLang="en-US" b="1">
                <a:latin typeface="Arial" pitchFamily="34" charset="0"/>
                <a:cs typeface="Arial" pitchFamily="34" charset="0"/>
                <a:sym typeface="Arial" pitchFamily="34" charset="0"/>
              </a:rPr>
              <a:t>Penyebab </a:t>
            </a:r>
            <a:r>
              <a:rPr lang="en-US" altLang="en-US" b="1" i="1">
                <a:latin typeface="Arial" pitchFamily="34" charset="0"/>
                <a:cs typeface="Arial" pitchFamily="34" charset="0"/>
                <a:sym typeface="Arial" pitchFamily="34" charset="0"/>
              </a:rPr>
              <a:t>Unbanked</a:t>
            </a:r>
            <a:endParaRPr lang="en-US" altLang="en-US" b="1">
              <a:solidFill>
                <a:srgbClr val="000000"/>
              </a:solidFill>
              <a:latin typeface="Arial" pitchFamily="34" charset="0"/>
              <a:cs typeface="Arial" pitchFamily="34" charset="0"/>
              <a:sym typeface="Arial" pitchFamily="34" charset="0"/>
            </a:endParaRPr>
          </a:p>
        </p:txBody>
      </p:sp>
      <p:pic>
        <p:nvPicPr>
          <p:cNvPr id="69639" name="imag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988" y="1084263"/>
            <a:ext cx="2570162"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9640" name="Shape 235"/>
          <p:cNvSpPr>
            <a:spLocks noChangeArrowheads="1"/>
          </p:cNvSpPr>
          <p:nvPr/>
        </p:nvSpPr>
        <p:spPr bwMode="auto">
          <a:xfrm>
            <a:off x="449263" y="2238375"/>
            <a:ext cx="8488362" cy="3324225"/>
          </a:xfrm>
          <a:prstGeom prst="rect">
            <a:avLst/>
          </a:prstGeom>
          <a:solidFill>
            <a:srgbClr val="95B3D7">
              <a:alpha val="50195"/>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eaLnBrk="1" hangingPunct="1"/>
            <a:endParaRPr lang="en-US" altLang="en-US">
              <a:solidFill>
                <a:srgbClr val="FFFFFF"/>
              </a:solidFill>
              <a:latin typeface="Calibri" pitchFamily="34" charset="0"/>
              <a:sym typeface="Calibri" pitchFamily="34" charset="0"/>
            </a:endParaRPr>
          </a:p>
        </p:txBody>
      </p:sp>
      <p:sp>
        <p:nvSpPr>
          <p:cNvPr id="236" name="Shape 236"/>
          <p:cNvSpPr/>
          <p:nvPr/>
        </p:nvSpPr>
        <p:spPr>
          <a:xfrm flipV="1">
            <a:off x="4873625" y="931863"/>
            <a:ext cx="1817688" cy="595312"/>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69642" name="Shape 237"/>
          <p:cNvSpPr>
            <a:spLocks noChangeArrowheads="1"/>
          </p:cNvSpPr>
          <p:nvPr/>
        </p:nvSpPr>
        <p:spPr bwMode="auto">
          <a:xfrm>
            <a:off x="6778625" y="700088"/>
            <a:ext cx="20653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eaLnBrk="1" hangingPunct="1"/>
            <a:r>
              <a:rPr lang="en-US" altLang="en-US" b="1" dirty="0">
                <a:solidFill>
                  <a:srgbClr val="0000FF"/>
                </a:solidFill>
                <a:latin typeface="Calibri" pitchFamily="34" charset="0"/>
                <a:sym typeface="Calibri" pitchFamily="34" charset="0"/>
              </a:rPr>
              <a:t>36% banked </a:t>
            </a:r>
          </a:p>
          <a:p>
            <a:pPr eaLnBrk="1" hangingPunct="1"/>
            <a:r>
              <a:rPr lang="en-US" altLang="en-US" sz="1200" dirty="0">
                <a:solidFill>
                  <a:srgbClr val="000000"/>
                </a:solidFill>
                <a:latin typeface="Calibri" pitchFamily="34" charset="0"/>
                <a:sym typeface="Calibri" pitchFamily="34" charset="0"/>
              </a:rPr>
              <a:t>(org </a:t>
            </a:r>
            <a:r>
              <a:rPr lang="en-US" altLang="en-US" sz="1200" dirty="0" err="1">
                <a:solidFill>
                  <a:srgbClr val="000000"/>
                </a:solidFill>
                <a:latin typeface="Calibri" pitchFamily="34" charset="0"/>
                <a:sym typeface="Calibri" pitchFamily="34" charset="0"/>
              </a:rPr>
              <a:t>dewasa</a:t>
            </a:r>
            <a:r>
              <a:rPr lang="en-US" altLang="en-US" sz="1200" dirty="0">
                <a:solidFill>
                  <a:srgbClr val="000000"/>
                </a:solidFill>
                <a:latin typeface="Calibri" pitchFamily="34" charset="0"/>
                <a:sym typeface="Calibri" pitchFamily="34" charset="0"/>
              </a:rPr>
              <a:t> </a:t>
            </a:r>
            <a:r>
              <a:rPr lang="en-US" altLang="en-US" sz="1200" dirty="0" err="1">
                <a:solidFill>
                  <a:srgbClr val="000000"/>
                </a:solidFill>
                <a:latin typeface="Calibri" pitchFamily="34" charset="0"/>
                <a:sym typeface="Calibri" pitchFamily="34" charset="0"/>
              </a:rPr>
              <a:t>punya</a:t>
            </a:r>
            <a:r>
              <a:rPr lang="en-US" altLang="en-US" sz="1200" dirty="0">
                <a:solidFill>
                  <a:srgbClr val="000000"/>
                </a:solidFill>
                <a:latin typeface="Calibri" pitchFamily="34" charset="0"/>
                <a:sym typeface="Calibri" pitchFamily="34" charset="0"/>
              </a:rPr>
              <a:t> </a:t>
            </a:r>
            <a:r>
              <a:rPr lang="en-US" altLang="en-US" sz="1200" dirty="0" err="1">
                <a:solidFill>
                  <a:srgbClr val="000000"/>
                </a:solidFill>
                <a:latin typeface="Calibri" pitchFamily="34" charset="0"/>
                <a:sym typeface="Calibri" pitchFamily="34" charset="0"/>
              </a:rPr>
              <a:t>rekening</a:t>
            </a:r>
            <a:r>
              <a:rPr lang="en-US" altLang="en-US" sz="1200" dirty="0">
                <a:solidFill>
                  <a:srgbClr val="000000"/>
                </a:solidFill>
                <a:latin typeface="Calibri" pitchFamily="34" charset="0"/>
                <a:sym typeface="Calibri" pitchFamily="34" charset="0"/>
              </a:rPr>
              <a:t> di </a:t>
            </a:r>
            <a:r>
              <a:rPr lang="en-US" altLang="en-US" sz="1200" dirty="0" err="1">
                <a:solidFill>
                  <a:srgbClr val="000000"/>
                </a:solidFill>
                <a:latin typeface="Calibri" pitchFamily="34" charset="0"/>
                <a:sym typeface="Calibri" pitchFamily="34" charset="0"/>
              </a:rPr>
              <a:t>sektor</a:t>
            </a:r>
            <a:r>
              <a:rPr lang="en-US" altLang="en-US" sz="1200" dirty="0">
                <a:solidFill>
                  <a:srgbClr val="000000"/>
                </a:solidFill>
                <a:latin typeface="Calibri" pitchFamily="34" charset="0"/>
                <a:sym typeface="Calibri" pitchFamily="34" charset="0"/>
              </a:rPr>
              <a:t> </a:t>
            </a:r>
            <a:r>
              <a:rPr lang="en-US" altLang="en-US" sz="1200" dirty="0" err="1">
                <a:solidFill>
                  <a:srgbClr val="000000"/>
                </a:solidFill>
                <a:latin typeface="Calibri" pitchFamily="34" charset="0"/>
                <a:sym typeface="Calibri" pitchFamily="34" charset="0"/>
              </a:rPr>
              <a:t>keuangan</a:t>
            </a:r>
            <a:r>
              <a:rPr lang="en-US" altLang="en-US" sz="1200" dirty="0">
                <a:solidFill>
                  <a:srgbClr val="000000"/>
                </a:solidFill>
                <a:latin typeface="Calibri" pitchFamily="34" charset="0"/>
                <a:sym typeface="Calibri" pitchFamily="34" charset="0"/>
              </a:rPr>
              <a:t> formal)</a:t>
            </a:r>
          </a:p>
        </p:txBody>
      </p:sp>
      <p:sp>
        <p:nvSpPr>
          <p:cNvPr id="69643" name="Shape 238"/>
          <p:cNvSpPr>
            <a:spLocks noChangeArrowheads="1"/>
          </p:cNvSpPr>
          <p:nvPr/>
        </p:nvSpPr>
        <p:spPr bwMode="auto">
          <a:xfrm>
            <a:off x="3233738" y="2374900"/>
            <a:ext cx="838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algn="ctr" eaLnBrk="1" hangingPunct="1"/>
            <a:r>
              <a:rPr lang="en-US" altLang="en-US">
                <a:solidFill>
                  <a:srgbClr val="000000"/>
                </a:solidFill>
                <a:latin typeface="Calibri" pitchFamily="34" charset="0"/>
                <a:sym typeface="Calibri" pitchFamily="34" charset="0"/>
              </a:rPr>
              <a:t>Supply Side</a:t>
            </a:r>
          </a:p>
        </p:txBody>
      </p:sp>
      <p:sp>
        <p:nvSpPr>
          <p:cNvPr id="69644" name="Shape 239"/>
          <p:cNvSpPr>
            <a:spLocks noChangeArrowheads="1"/>
          </p:cNvSpPr>
          <p:nvPr/>
        </p:nvSpPr>
        <p:spPr bwMode="auto">
          <a:xfrm>
            <a:off x="4640263" y="2270125"/>
            <a:ext cx="11049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algn="ctr" eaLnBrk="1" hangingPunct="1"/>
            <a:r>
              <a:rPr lang="en-US" altLang="en-US">
                <a:solidFill>
                  <a:srgbClr val="000000"/>
                </a:solidFill>
                <a:latin typeface="Calibri" pitchFamily="34" charset="0"/>
                <a:sym typeface="Calibri" pitchFamily="34" charset="0"/>
              </a:rPr>
              <a:t>Demand Side</a:t>
            </a:r>
          </a:p>
        </p:txBody>
      </p:sp>
      <p:sp>
        <p:nvSpPr>
          <p:cNvPr id="241" name="Shape 241"/>
          <p:cNvSpPr/>
          <p:nvPr/>
        </p:nvSpPr>
        <p:spPr>
          <a:xfrm flipH="1">
            <a:off x="6237288" y="2863850"/>
            <a:ext cx="0" cy="2081213"/>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42" name="Shape 242"/>
          <p:cNvSpPr/>
          <p:nvPr/>
        </p:nvSpPr>
        <p:spPr>
          <a:xfrm>
            <a:off x="6237288" y="2860675"/>
            <a:ext cx="458787"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69647" name="Shape 243"/>
          <p:cNvSpPr>
            <a:spLocks noChangeArrowheads="1"/>
          </p:cNvSpPr>
          <p:nvPr/>
        </p:nvSpPr>
        <p:spPr bwMode="auto">
          <a:xfrm>
            <a:off x="6745288" y="2717800"/>
            <a:ext cx="1676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eaLnBrk="1" hangingPunct="1"/>
            <a:r>
              <a:rPr lang="en-US" altLang="en-US" sz="1400">
                <a:solidFill>
                  <a:srgbClr val="000000"/>
                </a:solidFill>
                <a:latin typeface="Calibri" pitchFamily="34" charset="0"/>
                <a:sym typeface="Calibri" pitchFamily="34" charset="0"/>
              </a:rPr>
              <a:t>Tidak ada uang</a:t>
            </a:r>
          </a:p>
        </p:txBody>
      </p:sp>
      <p:sp>
        <p:nvSpPr>
          <p:cNvPr id="69648" name="Shape 244"/>
          <p:cNvSpPr>
            <a:spLocks noChangeArrowheads="1"/>
          </p:cNvSpPr>
          <p:nvPr/>
        </p:nvSpPr>
        <p:spPr bwMode="auto">
          <a:xfrm>
            <a:off x="6757988" y="3384550"/>
            <a:ext cx="1676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eaLnBrk="1" hangingPunct="1"/>
            <a:r>
              <a:rPr lang="en-US" altLang="en-US" sz="1400">
                <a:solidFill>
                  <a:srgbClr val="000000"/>
                </a:solidFill>
                <a:latin typeface="Calibri" pitchFamily="34" charset="0"/>
                <a:sym typeface="Calibri" pitchFamily="34" charset="0"/>
              </a:rPr>
              <a:t>Jarak yang jauh</a:t>
            </a:r>
          </a:p>
        </p:txBody>
      </p:sp>
      <p:sp>
        <p:nvSpPr>
          <p:cNvPr id="69649" name="Shape 245"/>
          <p:cNvSpPr>
            <a:spLocks noChangeArrowheads="1"/>
          </p:cNvSpPr>
          <p:nvPr/>
        </p:nvSpPr>
        <p:spPr bwMode="auto">
          <a:xfrm>
            <a:off x="6780213" y="4486275"/>
            <a:ext cx="24971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eaLnBrk="1" hangingPunct="1"/>
            <a:r>
              <a:rPr lang="en-US" altLang="en-US" sz="1400">
                <a:solidFill>
                  <a:srgbClr val="000000"/>
                </a:solidFill>
                <a:latin typeface="Calibri" pitchFamily="34" charset="0"/>
                <a:sym typeface="Calibri" pitchFamily="34" charset="0"/>
              </a:rPr>
              <a:t>Tidak percaya bank</a:t>
            </a:r>
          </a:p>
        </p:txBody>
      </p:sp>
      <p:sp>
        <p:nvSpPr>
          <p:cNvPr id="69650" name="Shape 246"/>
          <p:cNvSpPr>
            <a:spLocks noChangeArrowheads="1"/>
          </p:cNvSpPr>
          <p:nvPr/>
        </p:nvSpPr>
        <p:spPr bwMode="auto">
          <a:xfrm>
            <a:off x="6780213" y="3952875"/>
            <a:ext cx="250031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eaLnBrk="1" hangingPunct="1"/>
            <a:r>
              <a:rPr lang="en-US" altLang="en-US" sz="1400">
                <a:solidFill>
                  <a:srgbClr val="000000"/>
                </a:solidFill>
                <a:latin typeface="Calibri" pitchFamily="34" charset="0"/>
                <a:sym typeface="Calibri" pitchFamily="34" charset="0"/>
              </a:rPr>
              <a:t>Mengandalkan tabungan    anggota keluarga</a:t>
            </a:r>
          </a:p>
        </p:txBody>
      </p:sp>
      <p:sp>
        <p:nvSpPr>
          <p:cNvPr id="69651" name="Shape 247"/>
          <p:cNvSpPr>
            <a:spLocks noChangeArrowheads="1"/>
          </p:cNvSpPr>
          <p:nvPr/>
        </p:nvSpPr>
        <p:spPr bwMode="auto">
          <a:xfrm>
            <a:off x="6738938" y="3702050"/>
            <a:ext cx="21605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eaLnBrk="1" hangingPunct="1"/>
            <a:r>
              <a:rPr lang="en-US" altLang="en-US" sz="1400">
                <a:solidFill>
                  <a:srgbClr val="000000"/>
                </a:solidFill>
                <a:latin typeface="Calibri" pitchFamily="34" charset="0"/>
                <a:sym typeface="Calibri" pitchFamily="34" charset="0"/>
              </a:rPr>
              <a:t>Tidak ada dok. identitas</a:t>
            </a:r>
          </a:p>
        </p:txBody>
      </p:sp>
      <p:sp>
        <p:nvSpPr>
          <p:cNvPr id="69652" name="Shape 248"/>
          <p:cNvSpPr>
            <a:spLocks noChangeArrowheads="1"/>
          </p:cNvSpPr>
          <p:nvPr/>
        </p:nvSpPr>
        <p:spPr bwMode="auto">
          <a:xfrm>
            <a:off x="6757988" y="3016250"/>
            <a:ext cx="22018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eaLnBrk="1" hangingPunct="1"/>
            <a:r>
              <a:rPr lang="en-US" altLang="en-US" sz="1400">
                <a:solidFill>
                  <a:srgbClr val="000000"/>
                </a:solidFill>
                <a:latin typeface="Calibri" pitchFamily="34" charset="0"/>
                <a:sym typeface="Calibri" pitchFamily="34" charset="0"/>
              </a:rPr>
              <a:t>Biaya produk mahal</a:t>
            </a:r>
          </a:p>
        </p:txBody>
      </p:sp>
      <p:sp>
        <p:nvSpPr>
          <p:cNvPr id="69653" name="Shape 249"/>
          <p:cNvSpPr>
            <a:spLocks noChangeArrowheads="1"/>
          </p:cNvSpPr>
          <p:nvPr/>
        </p:nvSpPr>
        <p:spPr bwMode="auto">
          <a:xfrm>
            <a:off x="6780213" y="4762500"/>
            <a:ext cx="24971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eaLnBrk="1" hangingPunct="1"/>
            <a:r>
              <a:rPr lang="en-US" altLang="en-US" sz="1400">
                <a:solidFill>
                  <a:srgbClr val="000000"/>
                </a:solidFill>
                <a:latin typeface="Calibri" pitchFamily="34" charset="0"/>
                <a:sym typeface="Calibri" pitchFamily="34" charset="0"/>
              </a:rPr>
              <a:t>Alasan keagamaan</a:t>
            </a:r>
          </a:p>
        </p:txBody>
      </p:sp>
      <p:sp>
        <p:nvSpPr>
          <p:cNvPr id="250" name="Shape 250"/>
          <p:cNvSpPr/>
          <p:nvPr/>
        </p:nvSpPr>
        <p:spPr>
          <a:xfrm>
            <a:off x="6234113" y="3170238"/>
            <a:ext cx="457200"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51" name="Shape 251"/>
          <p:cNvSpPr/>
          <p:nvPr/>
        </p:nvSpPr>
        <p:spPr>
          <a:xfrm>
            <a:off x="6238875" y="3551238"/>
            <a:ext cx="458788"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52" name="Shape 252"/>
          <p:cNvSpPr/>
          <p:nvPr/>
        </p:nvSpPr>
        <p:spPr>
          <a:xfrm>
            <a:off x="6238875" y="3856038"/>
            <a:ext cx="458788"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53" name="Shape 253"/>
          <p:cNvSpPr/>
          <p:nvPr/>
        </p:nvSpPr>
        <p:spPr>
          <a:xfrm>
            <a:off x="6238875" y="4160838"/>
            <a:ext cx="458788"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54" name="Shape 254"/>
          <p:cNvSpPr/>
          <p:nvPr/>
        </p:nvSpPr>
        <p:spPr>
          <a:xfrm>
            <a:off x="6245225" y="4594225"/>
            <a:ext cx="458788"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55" name="Shape 255"/>
          <p:cNvSpPr/>
          <p:nvPr/>
        </p:nvSpPr>
        <p:spPr>
          <a:xfrm>
            <a:off x="6245225" y="4945063"/>
            <a:ext cx="458788"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57" name="Shape 257"/>
          <p:cNvSpPr/>
          <p:nvPr/>
        </p:nvSpPr>
        <p:spPr>
          <a:xfrm>
            <a:off x="2692400" y="3122613"/>
            <a:ext cx="3175" cy="194945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58" name="Shape 258"/>
          <p:cNvSpPr/>
          <p:nvPr/>
        </p:nvSpPr>
        <p:spPr>
          <a:xfrm>
            <a:off x="2241550" y="3117850"/>
            <a:ext cx="458788"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69662" name="Shape 259"/>
          <p:cNvSpPr>
            <a:spLocks noChangeArrowheads="1"/>
          </p:cNvSpPr>
          <p:nvPr/>
        </p:nvSpPr>
        <p:spPr bwMode="auto">
          <a:xfrm>
            <a:off x="554038" y="2922588"/>
            <a:ext cx="16764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algn="r" eaLnBrk="1" hangingPunct="1">
              <a:lnSpc>
                <a:spcPct val="80000"/>
              </a:lnSpc>
            </a:pPr>
            <a:r>
              <a:rPr lang="en-US" altLang="en-US" sz="1400">
                <a:solidFill>
                  <a:srgbClr val="000000"/>
                </a:solidFill>
                <a:latin typeface="Calibri" pitchFamily="34" charset="0"/>
                <a:sym typeface="Calibri" pitchFamily="34" charset="0"/>
              </a:rPr>
              <a:t>Pendirian cabang mahal</a:t>
            </a:r>
          </a:p>
        </p:txBody>
      </p:sp>
      <p:sp>
        <p:nvSpPr>
          <p:cNvPr id="69663" name="Shape 260"/>
          <p:cNvSpPr>
            <a:spLocks noChangeArrowheads="1"/>
          </p:cNvSpPr>
          <p:nvPr/>
        </p:nvSpPr>
        <p:spPr bwMode="auto">
          <a:xfrm>
            <a:off x="568325" y="3768725"/>
            <a:ext cx="1676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algn="r" eaLnBrk="1" hangingPunct="1"/>
            <a:r>
              <a:rPr lang="en-US" altLang="en-US" sz="1400">
                <a:solidFill>
                  <a:srgbClr val="000000"/>
                </a:solidFill>
                <a:latin typeface="Calibri" pitchFamily="34" charset="0"/>
                <a:sym typeface="Calibri" pitchFamily="34" charset="0"/>
              </a:rPr>
              <a:t>Formalitas tinggi</a:t>
            </a:r>
          </a:p>
        </p:txBody>
      </p:sp>
      <p:sp>
        <p:nvSpPr>
          <p:cNvPr id="69664" name="Shape 261"/>
          <p:cNvSpPr>
            <a:spLocks noChangeArrowheads="1"/>
          </p:cNvSpPr>
          <p:nvPr/>
        </p:nvSpPr>
        <p:spPr bwMode="auto">
          <a:xfrm>
            <a:off x="-304800" y="4914900"/>
            <a:ext cx="2495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algn="r" eaLnBrk="1" hangingPunct="1"/>
            <a:r>
              <a:rPr lang="en-US" altLang="en-US" sz="1400">
                <a:solidFill>
                  <a:srgbClr val="000000"/>
                </a:solidFill>
                <a:latin typeface="Calibri" pitchFamily="34" charset="0"/>
                <a:sym typeface="Calibri" pitchFamily="34" charset="0"/>
              </a:rPr>
              <a:t>Tidak efisien</a:t>
            </a:r>
          </a:p>
        </p:txBody>
      </p:sp>
      <p:sp>
        <p:nvSpPr>
          <p:cNvPr id="69665" name="Shape 262"/>
          <p:cNvSpPr>
            <a:spLocks noChangeArrowheads="1"/>
          </p:cNvSpPr>
          <p:nvPr/>
        </p:nvSpPr>
        <p:spPr bwMode="auto">
          <a:xfrm>
            <a:off x="-300038" y="4579938"/>
            <a:ext cx="25003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algn="r" eaLnBrk="1" hangingPunct="1"/>
            <a:r>
              <a:rPr lang="en-US" altLang="en-US" sz="1400">
                <a:solidFill>
                  <a:srgbClr val="000000"/>
                </a:solidFill>
                <a:latin typeface="Calibri" pitchFamily="34" charset="0"/>
                <a:sym typeface="Calibri" pitchFamily="34" charset="0"/>
              </a:rPr>
              <a:t>IT belum mendukung</a:t>
            </a:r>
          </a:p>
        </p:txBody>
      </p:sp>
      <p:sp>
        <p:nvSpPr>
          <p:cNvPr id="69666" name="Shape 263"/>
          <p:cNvSpPr>
            <a:spLocks noChangeArrowheads="1"/>
          </p:cNvSpPr>
          <p:nvPr/>
        </p:nvSpPr>
        <p:spPr bwMode="auto">
          <a:xfrm>
            <a:off x="292100" y="4003675"/>
            <a:ext cx="192881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algn="r" eaLnBrk="1" hangingPunct="1"/>
            <a:r>
              <a:rPr lang="en-US" altLang="en-US" sz="1400">
                <a:solidFill>
                  <a:srgbClr val="000000"/>
                </a:solidFill>
                <a:latin typeface="Calibri" pitchFamily="34" charset="0"/>
                <a:sym typeface="Calibri" pitchFamily="34" charset="0"/>
              </a:rPr>
              <a:t>Persepsi nasabah grassroot tidak profitable</a:t>
            </a:r>
          </a:p>
        </p:txBody>
      </p:sp>
      <p:sp>
        <p:nvSpPr>
          <p:cNvPr id="69667" name="Shape 264"/>
          <p:cNvSpPr>
            <a:spLocks noChangeArrowheads="1"/>
          </p:cNvSpPr>
          <p:nvPr/>
        </p:nvSpPr>
        <p:spPr bwMode="auto">
          <a:xfrm>
            <a:off x="-28575" y="3406775"/>
            <a:ext cx="22018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algn="r" eaLnBrk="1" hangingPunct="1"/>
            <a:r>
              <a:rPr lang="en-US" altLang="en-US" sz="1400">
                <a:solidFill>
                  <a:srgbClr val="000000"/>
                </a:solidFill>
                <a:latin typeface="Calibri" pitchFamily="34" charset="0"/>
                <a:sym typeface="Calibri" pitchFamily="34" charset="0"/>
              </a:rPr>
              <a:t>Proses kompleks</a:t>
            </a:r>
          </a:p>
        </p:txBody>
      </p:sp>
      <p:sp>
        <p:nvSpPr>
          <p:cNvPr id="265" name="Shape 265"/>
          <p:cNvSpPr/>
          <p:nvPr/>
        </p:nvSpPr>
        <p:spPr>
          <a:xfrm>
            <a:off x="2236788" y="3551238"/>
            <a:ext cx="458787"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66" name="Shape 266"/>
          <p:cNvSpPr/>
          <p:nvPr/>
        </p:nvSpPr>
        <p:spPr>
          <a:xfrm>
            <a:off x="2243138" y="3956050"/>
            <a:ext cx="457200"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67" name="Shape 267"/>
          <p:cNvSpPr/>
          <p:nvPr/>
        </p:nvSpPr>
        <p:spPr>
          <a:xfrm>
            <a:off x="2243138" y="4260850"/>
            <a:ext cx="457200"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68" name="Shape 268"/>
          <p:cNvSpPr/>
          <p:nvPr/>
        </p:nvSpPr>
        <p:spPr>
          <a:xfrm>
            <a:off x="2243138" y="4691063"/>
            <a:ext cx="457200"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269" name="Shape 269"/>
          <p:cNvSpPr/>
          <p:nvPr/>
        </p:nvSpPr>
        <p:spPr>
          <a:xfrm>
            <a:off x="2247900" y="5072063"/>
            <a:ext cx="458788" cy="0"/>
          </a:xfrm>
          <a:prstGeom prst="line">
            <a:avLst/>
          </a:prstGeom>
          <a:ln w="28575">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69673" name="Shape 271"/>
          <p:cNvSpPr>
            <a:spLocks noChangeArrowheads="1"/>
          </p:cNvSpPr>
          <p:nvPr/>
        </p:nvSpPr>
        <p:spPr bwMode="auto">
          <a:xfrm>
            <a:off x="4953000" y="3962400"/>
            <a:ext cx="108426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eaLnBrk="1" hangingPunct="1">
              <a:lnSpc>
                <a:spcPct val="75000"/>
              </a:lnSpc>
            </a:pPr>
            <a:r>
              <a:rPr lang="id-ID" altLang="en-US" sz="2800" b="1">
                <a:solidFill>
                  <a:srgbClr val="990000"/>
                </a:solidFill>
                <a:latin typeface="Calibri" pitchFamily="34" charset="0"/>
                <a:sym typeface="Calibri" pitchFamily="34" charset="0"/>
              </a:rPr>
              <a:t>64</a:t>
            </a:r>
            <a:r>
              <a:rPr lang="en-US" altLang="en-US" sz="2800" b="1">
                <a:solidFill>
                  <a:srgbClr val="990000"/>
                </a:solidFill>
                <a:latin typeface="Calibri" pitchFamily="34" charset="0"/>
                <a:sym typeface="Calibri" pitchFamily="34" charset="0"/>
              </a:rPr>
              <a:t>% </a:t>
            </a:r>
            <a:r>
              <a:rPr lang="en-US" altLang="en-US" sz="1600" b="1">
                <a:solidFill>
                  <a:srgbClr val="990000"/>
                </a:solidFill>
                <a:latin typeface="Calibri" pitchFamily="34" charset="0"/>
                <a:sym typeface="Calibri" pitchFamily="34" charset="0"/>
              </a:rPr>
              <a:t>unbanked</a:t>
            </a:r>
          </a:p>
        </p:txBody>
      </p:sp>
      <p:sp>
        <p:nvSpPr>
          <p:cNvPr id="272" name="Shape 272"/>
          <p:cNvSpPr/>
          <p:nvPr/>
        </p:nvSpPr>
        <p:spPr>
          <a:xfrm>
            <a:off x="4876800" y="2924175"/>
            <a:ext cx="431800" cy="844550"/>
          </a:xfrm>
          <a:prstGeom prst="line">
            <a:avLst/>
          </a:prstGeom>
          <a:ln w="28575">
            <a:solidFill>
              <a:srgbClr val="990000"/>
            </a:solidFill>
            <a:round/>
          </a:ln>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69675" name="Shape 273"/>
          <p:cNvSpPr>
            <a:spLocks/>
          </p:cNvSpPr>
          <p:nvPr/>
        </p:nvSpPr>
        <p:spPr bwMode="auto">
          <a:xfrm>
            <a:off x="773113" y="2068513"/>
            <a:ext cx="7456487" cy="201612"/>
          </a:xfrm>
          <a:custGeom>
            <a:avLst/>
            <a:gdLst>
              <a:gd name="T0" fmla="*/ 2147483647 w 21476"/>
              <a:gd name="T1" fmla="*/ 2147483647 h 21030"/>
              <a:gd name="T2" fmla="*/ 2147483647 w 21476"/>
              <a:gd name="T3" fmla="*/ 2147483647 h 21030"/>
              <a:gd name="T4" fmla="*/ 2147483647 w 21476"/>
              <a:gd name="T5" fmla="*/ 2147483647 h 21030"/>
              <a:gd name="T6" fmla="*/ 2147483647 w 21476"/>
              <a:gd name="T7" fmla="*/ 2147483647 h 21030"/>
              <a:gd name="T8" fmla="*/ 0 60000 65536"/>
              <a:gd name="T9" fmla="*/ 5898240 60000 65536"/>
              <a:gd name="T10" fmla="*/ 11796480 60000 65536"/>
              <a:gd name="T11" fmla="*/ 17694720 60000 65536"/>
              <a:gd name="T12" fmla="*/ 0 w 21476"/>
              <a:gd name="T13" fmla="*/ 0 h 21030"/>
              <a:gd name="T14" fmla="*/ 21476 w 21476"/>
              <a:gd name="T15" fmla="*/ 21030 h 21030"/>
            </a:gdLst>
            <a:ahLst/>
            <a:cxnLst>
              <a:cxn ang="T8">
                <a:pos x="T0" y="T1"/>
              </a:cxn>
              <a:cxn ang="T9">
                <a:pos x="T2" y="T3"/>
              </a:cxn>
              <a:cxn ang="T10">
                <a:pos x="T4" y="T5"/>
              </a:cxn>
              <a:cxn ang="T11">
                <a:pos x="T6" y="T7"/>
              </a:cxn>
            </a:cxnLst>
            <a:rect l="T12" t="T13" r="T14" b="T15"/>
            <a:pathLst>
              <a:path w="21476" h="21030" extrusionOk="0">
                <a:moveTo>
                  <a:pt x="0" y="0"/>
                </a:moveTo>
                <a:cubicBezTo>
                  <a:pt x="1150" y="513"/>
                  <a:pt x="2301" y="1026"/>
                  <a:pt x="3186" y="3620"/>
                </a:cubicBezTo>
                <a:cubicBezTo>
                  <a:pt x="4071" y="6215"/>
                  <a:pt x="4566" y="14661"/>
                  <a:pt x="5310" y="15566"/>
                </a:cubicBezTo>
                <a:cubicBezTo>
                  <a:pt x="6053" y="16472"/>
                  <a:pt x="6789" y="8266"/>
                  <a:pt x="7646" y="9050"/>
                </a:cubicBezTo>
                <a:cubicBezTo>
                  <a:pt x="8503" y="9835"/>
                  <a:pt x="9572" y="20454"/>
                  <a:pt x="10450" y="20273"/>
                </a:cubicBezTo>
                <a:cubicBezTo>
                  <a:pt x="11327" y="20092"/>
                  <a:pt x="12142" y="8688"/>
                  <a:pt x="12913" y="7964"/>
                </a:cubicBezTo>
                <a:cubicBezTo>
                  <a:pt x="13685" y="7240"/>
                  <a:pt x="14379" y="15808"/>
                  <a:pt x="15080" y="15928"/>
                </a:cubicBezTo>
                <a:cubicBezTo>
                  <a:pt x="15781" y="16049"/>
                  <a:pt x="16396" y="7844"/>
                  <a:pt x="17119" y="8688"/>
                </a:cubicBezTo>
                <a:cubicBezTo>
                  <a:pt x="17841" y="9533"/>
                  <a:pt x="18719" y="20393"/>
                  <a:pt x="19412" y="20997"/>
                </a:cubicBezTo>
                <a:cubicBezTo>
                  <a:pt x="20106" y="21600"/>
                  <a:pt x="20963" y="13756"/>
                  <a:pt x="21281" y="12308"/>
                </a:cubicBezTo>
                <a:cubicBezTo>
                  <a:pt x="21600" y="10860"/>
                  <a:pt x="21462" y="11584"/>
                  <a:pt x="21324" y="12308"/>
                </a:cubicBezTo>
              </a:path>
            </a:pathLst>
          </a:custGeom>
          <a:noFill/>
          <a:ln w="50800">
            <a:solidFill>
              <a:srgbClr val="9900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endParaRPr lang="en-US"/>
          </a:p>
        </p:txBody>
      </p:sp>
      <p:sp>
        <p:nvSpPr>
          <p:cNvPr id="69676" name="Shape 277"/>
          <p:cNvSpPr>
            <a:spLocks noChangeArrowheads="1"/>
          </p:cNvSpPr>
          <p:nvPr/>
        </p:nvSpPr>
        <p:spPr bwMode="auto">
          <a:xfrm>
            <a:off x="8248650" y="5921375"/>
            <a:ext cx="762000" cy="457200"/>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lstStyle/>
          <a:p>
            <a:pPr eaLnBrk="1" hangingPunct="1"/>
            <a:endParaRPr lang="en-US" altLang="en-US">
              <a:solidFill>
                <a:srgbClr val="000000"/>
              </a:solidFill>
            </a:endParaRPr>
          </a:p>
        </p:txBody>
      </p:sp>
      <p:cxnSp>
        <p:nvCxnSpPr>
          <p:cNvPr id="55" name="Straight Connector 54"/>
          <p:cNvCxnSpPr/>
          <p:nvPr/>
        </p:nvCxnSpPr>
        <p:spPr>
          <a:xfrm flipV="1">
            <a:off x="3551238" y="3381375"/>
            <a:ext cx="182562" cy="609600"/>
          </a:xfrm>
          <a:prstGeom prst="line">
            <a:avLst/>
          </a:prstGeom>
          <a:noFill/>
          <a:ln w="25400" cap="flat">
            <a:solidFill>
              <a:srgbClr val="FFC000"/>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7" name="Straight Connector 56"/>
          <p:cNvCxnSpPr/>
          <p:nvPr/>
        </p:nvCxnSpPr>
        <p:spPr>
          <a:xfrm flipV="1">
            <a:off x="3733800" y="3228975"/>
            <a:ext cx="533400" cy="152400"/>
          </a:xfrm>
          <a:prstGeom prst="line">
            <a:avLst/>
          </a:prstGeom>
          <a:noFill/>
          <a:ln w="25400" cap="flat">
            <a:solidFill>
              <a:srgbClr val="FFC000"/>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59" name="Straight Connector 58"/>
          <p:cNvCxnSpPr/>
          <p:nvPr/>
        </p:nvCxnSpPr>
        <p:spPr>
          <a:xfrm>
            <a:off x="4267200" y="3228975"/>
            <a:ext cx="381000" cy="76200"/>
          </a:xfrm>
          <a:prstGeom prst="line">
            <a:avLst/>
          </a:prstGeom>
          <a:noFill/>
          <a:ln w="25400" cap="flat">
            <a:solidFill>
              <a:srgbClr val="FFC000"/>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1" name="Straight Connector 60"/>
          <p:cNvCxnSpPr/>
          <p:nvPr/>
        </p:nvCxnSpPr>
        <p:spPr>
          <a:xfrm flipV="1">
            <a:off x="4648200" y="3152775"/>
            <a:ext cx="533400" cy="152400"/>
          </a:xfrm>
          <a:prstGeom prst="line">
            <a:avLst/>
          </a:prstGeom>
          <a:noFill/>
          <a:ln w="25400" cap="flat">
            <a:solidFill>
              <a:srgbClr val="FFC000"/>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64" name="Straight Connector 63"/>
          <p:cNvCxnSpPr/>
          <p:nvPr/>
        </p:nvCxnSpPr>
        <p:spPr>
          <a:xfrm flipV="1">
            <a:off x="5181600" y="2695575"/>
            <a:ext cx="533400" cy="457200"/>
          </a:xfrm>
          <a:prstGeom prst="line">
            <a:avLst/>
          </a:prstGeom>
          <a:noFill/>
          <a:ln w="25400" cap="flat">
            <a:solidFill>
              <a:srgbClr val="FFC000"/>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6" name="Shape 271"/>
          <p:cNvSpPr/>
          <p:nvPr/>
        </p:nvSpPr>
        <p:spPr>
          <a:xfrm>
            <a:off x="3810000" y="3429000"/>
            <a:ext cx="1084263" cy="369888"/>
          </a:xfrm>
          <a:prstGeom prst="rect">
            <a:avLst/>
          </a:prstGeom>
          <a:ln w="12700">
            <a:miter lim="400000"/>
          </a:ln>
          <a:extLst>
            <a:ext uri="{C572A759-6A51-4108-AA02-DFA0A04FC94B}"/>
          </a:extLst>
        </p:spPr>
        <p:txBody>
          <a:bodyPr lIns="0" tIns="0" rIns="0" bIns="0">
            <a:spAutoFit/>
          </a:bodyPr>
          <a:lstStyle/>
          <a:p>
            <a:pPr algn="ctr" eaLnBrk="1" fontAlgn="auto" hangingPunct="1">
              <a:lnSpc>
                <a:spcPct val="75000"/>
              </a:lnSpc>
              <a:spcBef>
                <a:spcPts val="0"/>
              </a:spcBef>
              <a:spcAft>
                <a:spcPts val="0"/>
              </a:spcAft>
              <a:defRPr/>
            </a:pPr>
            <a:r>
              <a:rPr sz="1600" b="1" kern="0" dirty="0">
                <a:solidFill>
                  <a:srgbClr val="FFC000"/>
                </a:solidFill>
                <a:latin typeface="Calibri"/>
                <a:ea typeface="Calibri"/>
                <a:cs typeface="Calibri"/>
                <a:sym typeface="Calibri"/>
              </a:rPr>
              <a:t> </a:t>
            </a:r>
            <a:r>
              <a:rPr lang="en-US" sz="1600" b="1" kern="0" dirty="0" err="1">
                <a:solidFill>
                  <a:srgbClr val="FFC000"/>
                </a:solidFill>
                <a:latin typeface="Calibri"/>
                <a:ea typeface="Calibri"/>
                <a:cs typeface="Calibri"/>
                <a:sym typeface="Calibri"/>
              </a:rPr>
              <a:t>penerima</a:t>
            </a:r>
            <a:r>
              <a:rPr lang="en-US" sz="1600" b="1" kern="0" dirty="0">
                <a:solidFill>
                  <a:srgbClr val="FFC000"/>
                </a:solidFill>
                <a:latin typeface="Calibri"/>
                <a:ea typeface="Calibri"/>
                <a:cs typeface="Calibri"/>
                <a:sym typeface="Calibri"/>
              </a:rPr>
              <a:t> </a:t>
            </a:r>
            <a:r>
              <a:rPr lang="en-US" sz="1600" b="1" kern="0" dirty="0" err="1" smtClean="0">
                <a:solidFill>
                  <a:srgbClr val="FFC000"/>
                </a:solidFill>
                <a:latin typeface="Calibri"/>
                <a:ea typeface="Calibri"/>
                <a:cs typeface="Calibri"/>
                <a:sym typeface="Calibri"/>
              </a:rPr>
              <a:t>Bansos</a:t>
            </a:r>
            <a:endParaRPr sz="1100" b="1" kern="0" dirty="0">
              <a:solidFill>
                <a:srgbClr val="FFC000"/>
              </a:solidFill>
              <a:latin typeface="Calibri"/>
              <a:ea typeface="Calibri"/>
              <a:cs typeface="Calibri"/>
              <a:sym typeface="Calibri"/>
            </a:endParaRPr>
          </a:p>
        </p:txBody>
      </p:sp>
      <p:cxnSp>
        <p:nvCxnSpPr>
          <p:cNvPr id="9" name="Straight Connector 8"/>
          <p:cNvCxnSpPr/>
          <p:nvPr/>
        </p:nvCxnSpPr>
        <p:spPr>
          <a:xfrm>
            <a:off x="5640388" y="2647950"/>
            <a:ext cx="30321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3" name="Straight Connector 12"/>
          <p:cNvCxnSpPr/>
          <p:nvPr/>
        </p:nvCxnSpPr>
        <p:spPr>
          <a:xfrm>
            <a:off x="5943600" y="2647950"/>
            <a:ext cx="0" cy="127952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2" name="Straight Connector 71"/>
          <p:cNvCxnSpPr/>
          <p:nvPr/>
        </p:nvCxnSpPr>
        <p:spPr>
          <a:xfrm>
            <a:off x="5945188" y="3914775"/>
            <a:ext cx="303212"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3" name="Straight Connector 72"/>
          <p:cNvCxnSpPr/>
          <p:nvPr/>
        </p:nvCxnSpPr>
        <p:spPr>
          <a:xfrm>
            <a:off x="2987675" y="2727325"/>
            <a:ext cx="30321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4" name="Straight Connector 73"/>
          <p:cNvCxnSpPr/>
          <p:nvPr/>
        </p:nvCxnSpPr>
        <p:spPr>
          <a:xfrm>
            <a:off x="3016250" y="2724150"/>
            <a:ext cx="0" cy="1279525"/>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75" name="Straight Connector 74"/>
          <p:cNvCxnSpPr/>
          <p:nvPr/>
        </p:nvCxnSpPr>
        <p:spPr>
          <a:xfrm>
            <a:off x="2711450" y="3990975"/>
            <a:ext cx="303213" cy="0"/>
          </a:xfrm>
          <a:prstGeom prst="line">
            <a:avLst/>
          </a:prstGeom>
          <a:noFill/>
          <a:ln w="25400" cap="flat">
            <a:solidFill>
              <a:schemeClr val="tx1"/>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69689" name="Rectangle 38"/>
          <p:cNvSpPr>
            <a:spLocks noChangeArrowheads="1"/>
          </p:cNvSpPr>
          <p:nvPr/>
        </p:nvSpPr>
        <p:spPr bwMode="auto">
          <a:xfrm>
            <a:off x="184150" y="6075363"/>
            <a:ext cx="88376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p>
            <a:r>
              <a:rPr lang="en-US" altLang="en-US" i="1" dirty="0" err="1"/>
              <a:t>Miskin</a:t>
            </a:r>
            <a:r>
              <a:rPr lang="en-US" altLang="en-US" i="1" dirty="0"/>
              <a:t>, </a:t>
            </a:r>
            <a:r>
              <a:rPr lang="en-US" altLang="en-US" i="1" dirty="0" err="1" smtClean="0"/>
              <a:t>Sektor</a:t>
            </a:r>
            <a:r>
              <a:rPr lang="en-US" altLang="en-US" i="1" dirty="0" smtClean="0"/>
              <a:t> </a:t>
            </a:r>
            <a:r>
              <a:rPr lang="en-US" altLang="en-US" i="1" dirty="0"/>
              <a:t>Informal, </a:t>
            </a:r>
            <a:r>
              <a:rPr lang="en-US" altLang="en-US" i="1" dirty="0" err="1"/>
              <a:t>Petani</a:t>
            </a:r>
            <a:r>
              <a:rPr lang="en-US" altLang="en-US" i="1" dirty="0"/>
              <a:t>, </a:t>
            </a:r>
            <a:r>
              <a:rPr lang="en-US" altLang="en-US" i="1" dirty="0" err="1"/>
              <a:t>Nelayan</a:t>
            </a:r>
            <a:r>
              <a:rPr lang="en-US" altLang="en-US" i="1" dirty="0"/>
              <a:t>, </a:t>
            </a:r>
            <a:r>
              <a:rPr lang="en-US" altLang="en-US" i="1" dirty="0" err="1"/>
              <a:t>Etnis</a:t>
            </a:r>
            <a:r>
              <a:rPr lang="en-US" altLang="en-US" i="1" dirty="0"/>
              <a:t> </a:t>
            </a:r>
            <a:r>
              <a:rPr lang="en-US" altLang="en-US" i="1" dirty="0" err="1"/>
              <a:t>minoritas</a:t>
            </a:r>
            <a:r>
              <a:rPr lang="en-US" altLang="en-US" i="1" dirty="0" smtClean="0"/>
              <a:t>, </a:t>
            </a:r>
            <a:r>
              <a:rPr lang="en-US" altLang="en-US" i="1" dirty="0" err="1"/>
              <a:t>Lansia</a:t>
            </a:r>
            <a:r>
              <a:rPr lang="en-US" altLang="en-US" i="1" dirty="0"/>
              <a:t>, </a:t>
            </a:r>
            <a:r>
              <a:rPr lang="en-US" altLang="en-US" i="1" dirty="0" err="1"/>
              <a:t>Penerima</a:t>
            </a:r>
            <a:r>
              <a:rPr lang="en-US" altLang="en-US" i="1" dirty="0"/>
              <a:t> </a:t>
            </a:r>
            <a:r>
              <a:rPr lang="en-US" altLang="en-US" i="1" dirty="0" err="1" smtClean="0"/>
              <a:t>Bansos</a:t>
            </a:r>
            <a:r>
              <a:rPr lang="en-US" altLang="en-US" i="1" dirty="0" smtClean="0"/>
              <a:t>, </a:t>
            </a:r>
            <a:r>
              <a:rPr lang="en-US" altLang="en-US" i="1" dirty="0" err="1"/>
              <a:t>Buruh</a:t>
            </a:r>
            <a:r>
              <a:rPr lang="en-US" altLang="en-US" i="1" dirty="0"/>
              <a:t>, Marginal, </a:t>
            </a:r>
            <a:r>
              <a:rPr lang="en-US" altLang="en-US" i="1" dirty="0" err="1" smtClean="0"/>
              <a:t>Pedesaan</a:t>
            </a:r>
            <a:r>
              <a:rPr lang="en-US" altLang="en-US" i="1" dirty="0"/>
              <a:t> </a:t>
            </a:r>
            <a:r>
              <a:rPr lang="en-US" altLang="en-US" i="1" dirty="0" err="1" smtClean="0"/>
              <a:t>dll</a:t>
            </a:r>
            <a:endParaRPr lang="en-US" altLang="en-US" i="1" dirty="0"/>
          </a:p>
        </p:txBody>
      </p:sp>
      <p:sp>
        <p:nvSpPr>
          <p:cNvPr id="69690" name="Rectangle 1"/>
          <p:cNvSpPr>
            <a:spLocks noChangeArrowheads="1"/>
          </p:cNvSpPr>
          <p:nvPr/>
        </p:nvSpPr>
        <p:spPr bwMode="auto">
          <a:xfrm>
            <a:off x="228600" y="5764213"/>
            <a:ext cx="3300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4" rIns="91407" bIns="45704">
            <a:spAutoFit/>
          </a:bodyPr>
          <a:lstStyle/>
          <a:p>
            <a:r>
              <a:rPr lang="en-US" altLang="en-US" b="1">
                <a:solidFill>
                  <a:srgbClr val="0070C0"/>
                </a:solidFill>
              </a:rPr>
              <a:t>The Bottom Of The Pyramid </a:t>
            </a:r>
            <a:endParaRPr lang="en-US">
              <a:solidFill>
                <a:srgbClr val="0070C0"/>
              </a:solidFill>
            </a:endParaRPr>
          </a:p>
        </p:txBody>
      </p:sp>
      <p:sp>
        <p:nvSpPr>
          <p:cNvPr id="62" name="TextBox 61"/>
          <p:cNvSpPr txBox="1"/>
          <p:nvPr/>
        </p:nvSpPr>
        <p:spPr>
          <a:xfrm>
            <a:off x="1178485" y="1"/>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LATAR </a:t>
            </a:r>
            <a:r>
              <a:rPr lang="en-US" sz="3200" b="1" dirty="0">
                <a:solidFill>
                  <a:srgbClr val="C00000"/>
                </a:solidFill>
                <a:cs typeface="+mn-cs"/>
              </a:rPr>
              <a:t>BELAKANG</a:t>
            </a:r>
          </a:p>
        </p:txBody>
      </p:sp>
      <p:sp>
        <p:nvSpPr>
          <p:cNvPr id="69694" name="Slide Number Placeholder 11"/>
          <p:cNvSpPr>
            <a:spLocks noGrp="1"/>
          </p:cNvSpPr>
          <p:nvPr>
            <p:ph type="sldNum" sz="quarter" idx="10"/>
          </p:nvPr>
        </p:nvSpPr>
        <p:spPr bwMode="auto">
          <a:xfrm>
            <a:off x="6972300" y="6550025"/>
            <a:ext cx="2133600" cy="30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fld id="{AF1AE793-0A04-43BF-8655-9EF1421C0AF7}" type="slidenum">
              <a:rPr lang="en-US" smtClean="0">
                <a:solidFill>
                  <a:srgbClr val="000000"/>
                </a:solidFill>
              </a:rPr>
              <a:pPr algn="r"/>
              <a:t>17</a:t>
            </a:fld>
            <a:endParaRPr lang="en-US" smtClean="0">
              <a:solidFill>
                <a:srgbClr val="000000"/>
              </a:solidFill>
            </a:endParaRPr>
          </a:p>
        </p:txBody>
      </p:sp>
    </p:spTree>
    <p:extLst>
      <p:ext uri="{BB962C8B-B14F-4D97-AF65-F5344CB8AC3E}">
        <p14:creationId xmlns:p14="http://schemas.microsoft.com/office/powerpoint/2010/main" val="35479573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11"/>
          <p:cNvSpPr>
            <a:spLocks noGrp="1"/>
          </p:cNvSpPr>
          <p:nvPr>
            <p:ph type="sldNum" sz="quarter" idx="10"/>
          </p:nvPr>
        </p:nvSpPr>
        <p:spPr bwMode="auto">
          <a:xfrm>
            <a:off x="6858000" y="6457950"/>
            <a:ext cx="2133600" cy="30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fld id="{D924363C-7CC0-4C56-98D0-DBFC8A921010}" type="slidenum">
              <a:rPr lang="en-US" smtClean="0">
                <a:solidFill>
                  <a:srgbClr val="000000"/>
                </a:solidFill>
              </a:rPr>
              <a:pPr algn="r"/>
              <a:t>18</a:t>
            </a:fld>
            <a:endParaRPr lang="en-US" smtClean="0">
              <a:solidFill>
                <a:srgbClr val="000000"/>
              </a:solidFill>
            </a:endParaRPr>
          </a:p>
        </p:txBody>
      </p:sp>
      <p:sp>
        <p:nvSpPr>
          <p:cNvPr id="19" name="Right Triangle 18"/>
          <p:cNvSpPr/>
          <p:nvPr/>
        </p:nvSpPr>
        <p:spPr>
          <a:xfrm rot="11424531">
            <a:off x="811213" y="2024063"/>
            <a:ext cx="1755775" cy="2389187"/>
          </a:xfrm>
          <a:prstGeom prst="rtTriangle">
            <a:avLst/>
          </a:prstGeom>
          <a:solidFill>
            <a:srgbClr val="2246A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20" name="Right Triangle 19"/>
          <p:cNvSpPr/>
          <p:nvPr/>
        </p:nvSpPr>
        <p:spPr>
          <a:xfrm rot="5601575">
            <a:off x="2244725" y="1090613"/>
            <a:ext cx="1050925" cy="3028950"/>
          </a:xfrm>
          <a:prstGeom prst="rtTriangl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pic>
        <p:nvPicPr>
          <p:cNvPr id="21" name="image.png"/>
          <p:cNvPicPr/>
          <p:nvPr/>
        </p:nvPicPr>
        <p:blipFill>
          <a:blip r:embed="rId2"/>
          <a:stretch>
            <a:fillRect/>
          </a:stretch>
        </p:blipFill>
        <p:spPr>
          <a:xfrm>
            <a:off x="1508125" y="2152650"/>
            <a:ext cx="762000" cy="641350"/>
          </a:xfrm>
          <a:prstGeom prst="rect">
            <a:avLst/>
          </a:prstGeom>
          <a:ln w="12700">
            <a:miter lim="400000"/>
          </a:ln>
          <a:effectLst>
            <a:outerShdw blurRad="292100" dist="139700" dir="2700000" rotWithShape="0">
              <a:srgbClr val="333333">
                <a:alpha val="64999"/>
              </a:srgbClr>
            </a:outerShdw>
          </a:effectLst>
        </p:spPr>
      </p:pic>
      <p:sp>
        <p:nvSpPr>
          <p:cNvPr id="79878" name="TextBox 1"/>
          <p:cNvSpPr txBox="1">
            <a:spLocks noChangeArrowheads="1"/>
          </p:cNvSpPr>
          <p:nvPr/>
        </p:nvSpPr>
        <p:spPr bwMode="auto">
          <a:xfrm>
            <a:off x="3786188" y="2768600"/>
            <a:ext cx="5053012" cy="58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3200" b="1" dirty="0" smtClean="0">
                <a:solidFill>
                  <a:srgbClr val="C00000"/>
                </a:solidFill>
                <a:latin typeface="Optima" pitchFamily="34" charset="0"/>
                <a:cs typeface="Arial" pitchFamily="34" charset="0"/>
              </a:rPr>
              <a:t>TREND INTERNASIONAL</a:t>
            </a:r>
            <a:endParaRPr lang="en-US" altLang="en-US" sz="3200" b="1" dirty="0">
              <a:solidFill>
                <a:srgbClr val="C00000"/>
              </a:solidFill>
              <a:latin typeface="Optima" pitchFamily="34" charset="0"/>
              <a:cs typeface="Arial" pitchFamily="34" charset="0"/>
            </a:endParaRPr>
          </a:p>
        </p:txBody>
      </p:sp>
      <p:cxnSp>
        <p:nvCxnSpPr>
          <p:cNvPr id="23" name="Straight Connector 22"/>
          <p:cNvCxnSpPr/>
          <p:nvPr/>
        </p:nvCxnSpPr>
        <p:spPr>
          <a:xfrm>
            <a:off x="3717925" y="2751138"/>
            <a:ext cx="0" cy="712787"/>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880" name="TextBox 3"/>
          <p:cNvSpPr txBox="1">
            <a:spLocks noChangeArrowheads="1"/>
          </p:cNvSpPr>
          <p:nvPr/>
        </p:nvSpPr>
        <p:spPr bwMode="auto">
          <a:xfrm>
            <a:off x="2657475" y="2598738"/>
            <a:ext cx="1039813" cy="10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6000" b="1" dirty="0" smtClean="0">
                <a:solidFill>
                  <a:srgbClr val="002060"/>
                </a:solidFill>
                <a:latin typeface="Impact" pitchFamily="34" charset="0"/>
                <a:cs typeface="Arial" pitchFamily="34" charset="0"/>
              </a:rPr>
              <a:t>04</a:t>
            </a:r>
            <a:endParaRPr lang="en-US" altLang="en-US" sz="6000" b="1" dirty="0">
              <a:solidFill>
                <a:srgbClr val="002060"/>
              </a:solidFill>
              <a:latin typeface="Impact"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p:cNvCxnSpPr/>
          <p:nvPr/>
        </p:nvCxnSpPr>
        <p:spPr>
          <a:xfrm>
            <a:off x="1219200" y="193675"/>
            <a:ext cx="0" cy="465138"/>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17613" y="685800"/>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2" name="Picture 91"/>
          <p:cNvPicPr>
            <a:picLocks noChangeAspect="1"/>
          </p:cNvPicPr>
          <p:nvPr/>
        </p:nvPicPr>
        <p:blipFill>
          <a:blip r:embed="rId3"/>
          <a:stretch>
            <a:fillRect/>
          </a:stretch>
        </p:blipFill>
        <p:spPr>
          <a:xfrm>
            <a:off x="301625" y="165100"/>
            <a:ext cx="762000" cy="760413"/>
          </a:xfrm>
          <a:prstGeom prst="rect">
            <a:avLst/>
          </a:prstGeom>
          <a:ln>
            <a:noFill/>
          </a:ln>
          <a:effectLst>
            <a:outerShdw blurRad="292100" dist="139700" dir="2700000" algn="tl" rotWithShape="0">
              <a:srgbClr val="333333">
                <a:alpha val="65000"/>
              </a:srgbClr>
            </a:outerShdw>
          </a:effectLst>
        </p:spPr>
      </p:pic>
      <p:sp>
        <p:nvSpPr>
          <p:cNvPr id="30728" name="Title 3"/>
          <p:cNvSpPr txBox="1">
            <a:spLocks/>
          </p:cNvSpPr>
          <p:nvPr/>
        </p:nvSpPr>
        <p:spPr bwMode="auto">
          <a:xfrm>
            <a:off x="1317625" y="457200"/>
            <a:ext cx="7673975" cy="442913"/>
          </a:xfrm>
          <a:prstGeom prst="rect">
            <a:avLst/>
          </a:prstGeom>
          <a:noFill/>
          <a:ln>
            <a:noFill/>
          </a:ln>
          <a:extLst/>
        </p:spPr>
        <p:txBody>
          <a:bodyPr lIns="91407" tIns="45704" rIns="91407" bIns="45704" anchor="b"/>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altLang="en-US" b="1" dirty="0" smtClean="0">
                <a:solidFill>
                  <a:prstClr val="black"/>
                </a:solidFill>
                <a:latin typeface="Arial" pitchFamily="34" charset="0"/>
                <a:ea typeface="+mn-ea"/>
              </a:rPr>
              <a:t>Emerging Markets : Mobile Money</a:t>
            </a:r>
            <a:endParaRPr lang="en-US" altLang="en-US" b="1" dirty="0">
              <a:solidFill>
                <a:prstClr val="black"/>
              </a:solidFill>
              <a:latin typeface="Arial" pitchFamily="34" charset="0"/>
              <a:ea typeface="+mn-ea"/>
            </a:endParaRPr>
          </a:p>
        </p:txBody>
      </p:sp>
      <p:pic>
        <p:nvPicPr>
          <p:cNvPr id="8397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286000"/>
            <a:ext cx="850265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TextBox 100"/>
          <p:cNvSpPr txBox="1">
            <a:spLocks noChangeArrowheads="1"/>
          </p:cNvSpPr>
          <p:nvPr/>
        </p:nvSpPr>
        <p:spPr bwMode="auto">
          <a:xfrm>
            <a:off x="381000" y="1066800"/>
            <a:ext cx="81565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marL="236538" indent="-236538"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buFont typeface="Arial" pitchFamily="34" charset="0"/>
              <a:buChar char="•"/>
              <a:defRPr/>
            </a:pPr>
            <a:r>
              <a:rPr lang="en-US" altLang="en-US" dirty="0" err="1" smtClean="0">
                <a:solidFill>
                  <a:prstClr val="black"/>
                </a:solidFill>
                <a:ea typeface="+mn-ea"/>
              </a:rPr>
              <a:t>Fokus</a:t>
            </a:r>
            <a:r>
              <a:rPr lang="en-US" altLang="en-US" dirty="0" smtClean="0">
                <a:solidFill>
                  <a:prstClr val="black"/>
                </a:solidFill>
                <a:ea typeface="+mn-ea"/>
              </a:rPr>
              <a:t> </a:t>
            </a:r>
            <a:r>
              <a:rPr lang="en-US" altLang="en-US" dirty="0" err="1" smtClean="0">
                <a:solidFill>
                  <a:prstClr val="black"/>
                </a:solidFill>
                <a:ea typeface="+mn-ea"/>
              </a:rPr>
              <a:t>ke</a:t>
            </a:r>
            <a:r>
              <a:rPr lang="en-US" altLang="en-US" dirty="0" smtClean="0">
                <a:solidFill>
                  <a:prstClr val="black"/>
                </a:solidFill>
                <a:ea typeface="+mn-ea"/>
              </a:rPr>
              <a:t> </a:t>
            </a:r>
            <a:r>
              <a:rPr lang="en-US" altLang="en-US" i="1" dirty="0" smtClean="0">
                <a:solidFill>
                  <a:prstClr val="black"/>
                </a:solidFill>
                <a:ea typeface="+mn-ea"/>
              </a:rPr>
              <a:t>unbanked</a:t>
            </a:r>
            <a:r>
              <a:rPr lang="en-US" altLang="en-US" dirty="0" smtClean="0">
                <a:solidFill>
                  <a:prstClr val="black"/>
                </a:solidFill>
                <a:ea typeface="+mn-ea"/>
              </a:rPr>
              <a:t>  </a:t>
            </a:r>
            <a:r>
              <a:rPr lang="en-US" altLang="en-US" dirty="0" err="1" smtClean="0">
                <a:solidFill>
                  <a:prstClr val="black"/>
                </a:solidFill>
                <a:ea typeface="+mn-ea"/>
              </a:rPr>
              <a:t>hampir</a:t>
            </a:r>
            <a:r>
              <a:rPr lang="en-US" altLang="en-US" dirty="0" smtClean="0">
                <a:solidFill>
                  <a:prstClr val="black"/>
                </a:solidFill>
                <a:ea typeface="+mn-ea"/>
              </a:rPr>
              <a:t> di </a:t>
            </a:r>
            <a:r>
              <a:rPr lang="en-US" altLang="en-US" dirty="0" err="1" smtClean="0">
                <a:solidFill>
                  <a:prstClr val="black"/>
                </a:solidFill>
                <a:ea typeface="+mn-ea"/>
              </a:rPr>
              <a:t>semua</a:t>
            </a:r>
            <a:r>
              <a:rPr lang="en-US" altLang="en-US" dirty="0" smtClean="0">
                <a:solidFill>
                  <a:prstClr val="black"/>
                </a:solidFill>
                <a:ea typeface="+mn-ea"/>
              </a:rPr>
              <a:t> </a:t>
            </a:r>
            <a:r>
              <a:rPr lang="en-US" altLang="en-US" dirty="0" err="1" smtClean="0">
                <a:solidFill>
                  <a:prstClr val="black"/>
                </a:solidFill>
                <a:ea typeface="+mn-ea"/>
              </a:rPr>
              <a:t>negara</a:t>
            </a:r>
            <a:r>
              <a:rPr lang="en-US" altLang="en-US" dirty="0" smtClean="0">
                <a:solidFill>
                  <a:prstClr val="black"/>
                </a:solidFill>
                <a:ea typeface="+mn-ea"/>
              </a:rPr>
              <a:t> </a:t>
            </a:r>
            <a:r>
              <a:rPr lang="en-US" altLang="en-US" dirty="0" err="1" smtClean="0">
                <a:solidFill>
                  <a:prstClr val="black"/>
                </a:solidFill>
                <a:ea typeface="+mn-ea"/>
              </a:rPr>
              <a:t>berkembang</a:t>
            </a:r>
            <a:endParaRPr lang="en-US" altLang="en-US" dirty="0" smtClean="0">
              <a:solidFill>
                <a:prstClr val="black"/>
              </a:solidFill>
              <a:ea typeface="+mn-ea"/>
            </a:endParaRPr>
          </a:p>
          <a:p>
            <a:pPr eaLnBrk="1" hangingPunct="1">
              <a:buFont typeface="Arial" pitchFamily="34" charset="0"/>
              <a:buChar char="•"/>
              <a:defRPr/>
            </a:pPr>
            <a:r>
              <a:rPr lang="en-US" altLang="en-US" dirty="0" err="1" smtClean="0">
                <a:solidFill>
                  <a:prstClr val="black"/>
                </a:solidFill>
                <a:ea typeface="+mn-ea"/>
              </a:rPr>
              <a:t>Terdapat</a:t>
            </a:r>
            <a:r>
              <a:rPr lang="en-US" altLang="en-US" dirty="0" smtClean="0">
                <a:solidFill>
                  <a:prstClr val="black"/>
                </a:solidFill>
                <a:ea typeface="+mn-ea"/>
              </a:rPr>
              <a:t> </a:t>
            </a:r>
            <a:r>
              <a:rPr lang="en-US" altLang="en-US" dirty="0" smtClean="0">
                <a:solidFill>
                  <a:prstClr val="black"/>
                </a:solidFill>
                <a:ea typeface="+mn-ea"/>
              </a:rPr>
              <a:t>255 </a:t>
            </a:r>
            <a:r>
              <a:rPr lang="en-US" altLang="en-US" dirty="0" err="1" smtClean="0">
                <a:solidFill>
                  <a:prstClr val="black"/>
                </a:solidFill>
                <a:ea typeface="+mn-ea"/>
              </a:rPr>
              <a:t>implementasi</a:t>
            </a:r>
            <a:r>
              <a:rPr lang="en-US" altLang="en-US" dirty="0" smtClean="0">
                <a:solidFill>
                  <a:prstClr val="black"/>
                </a:solidFill>
                <a:ea typeface="+mn-ea"/>
              </a:rPr>
              <a:t> di </a:t>
            </a:r>
            <a:r>
              <a:rPr lang="en-US" altLang="en-US" dirty="0" smtClean="0">
                <a:solidFill>
                  <a:prstClr val="black"/>
                </a:solidFill>
                <a:ea typeface="+mn-ea"/>
              </a:rPr>
              <a:t>89 </a:t>
            </a:r>
            <a:r>
              <a:rPr lang="en-US" altLang="en-US" dirty="0" err="1" smtClean="0">
                <a:solidFill>
                  <a:prstClr val="black"/>
                </a:solidFill>
                <a:ea typeface="+mn-ea"/>
              </a:rPr>
              <a:t>negara</a:t>
            </a:r>
            <a:r>
              <a:rPr lang="en-US" altLang="en-US" dirty="0" smtClean="0">
                <a:solidFill>
                  <a:prstClr val="black"/>
                </a:solidFill>
                <a:ea typeface="+mn-ea"/>
              </a:rPr>
              <a:t> </a:t>
            </a:r>
            <a:r>
              <a:rPr lang="en-US" altLang="en-US" dirty="0" smtClean="0">
                <a:solidFill>
                  <a:prstClr val="black"/>
                </a:solidFill>
                <a:ea typeface="+mn-ea"/>
              </a:rPr>
              <a:t>(2014)</a:t>
            </a:r>
            <a:endParaRPr lang="en-US" altLang="en-US" dirty="0" smtClean="0">
              <a:solidFill>
                <a:prstClr val="black"/>
              </a:solidFill>
              <a:ea typeface="+mn-ea"/>
            </a:endParaRPr>
          </a:p>
          <a:p>
            <a:pPr eaLnBrk="1" hangingPunct="1">
              <a:buFont typeface="Arial" pitchFamily="34" charset="0"/>
              <a:buChar char="•"/>
              <a:defRPr/>
            </a:pPr>
            <a:r>
              <a:rPr lang="en-US" altLang="en-US" dirty="0" err="1" smtClean="0">
                <a:solidFill>
                  <a:prstClr val="black"/>
                </a:solidFill>
                <a:ea typeface="+mn-ea"/>
              </a:rPr>
              <a:t>Penggunaan</a:t>
            </a:r>
            <a:r>
              <a:rPr lang="en-US" altLang="en-US" dirty="0" smtClean="0">
                <a:solidFill>
                  <a:prstClr val="black"/>
                </a:solidFill>
                <a:ea typeface="+mn-ea"/>
              </a:rPr>
              <a:t> 2 </a:t>
            </a:r>
            <a:r>
              <a:rPr lang="en-US" altLang="en-US" dirty="0" err="1" smtClean="0">
                <a:solidFill>
                  <a:prstClr val="black"/>
                </a:solidFill>
                <a:ea typeface="+mn-ea"/>
              </a:rPr>
              <a:t>jenis</a:t>
            </a:r>
            <a:r>
              <a:rPr lang="en-US" altLang="en-US" dirty="0" smtClean="0">
                <a:solidFill>
                  <a:prstClr val="black"/>
                </a:solidFill>
                <a:ea typeface="+mn-ea"/>
              </a:rPr>
              <a:t> </a:t>
            </a:r>
            <a:r>
              <a:rPr lang="en-US" altLang="en-US" dirty="0" err="1" smtClean="0">
                <a:solidFill>
                  <a:prstClr val="black"/>
                </a:solidFill>
                <a:ea typeface="+mn-ea"/>
              </a:rPr>
              <a:t>uang</a:t>
            </a:r>
            <a:r>
              <a:rPr lang="en-US" altLang="en-US" dirty="0" smtClean="0">
                <a:solidFill>
                  <a:prstClr val="black"/>
                </a:solidFill>
                <a:ea typeface="+mn-ea"/>
              </a:rPr>
              <a:t> </a:t>
            </a:r>
            <a:r>
              <a:rPr lang="en-US" altLang="en-US" dirty="0" err="1" smtClean="0">
                <a:solidFill>
                  <a:prstClr val="black"/>
                </a:solidFill>
                <a:ea typeface="+mn-ea"/>
              </a:rPr>
              <a:t>elektronik</a:t>
            </a:r>
            <a:r>
              <a:rPr lang="en-US" altLang="en-US" dirty="0" smtClean="0">
                <a:solidFill>
                  <a:prstClr val="black"/>
                </a:solidFill>
                <a:ea typeface="+mn-ea"/>
              </a:rPr>
              <a:t> </a:t>
            </a:r>
            <a:r>
              <a:rPr lang="en-US" altLang="en-US" dirty="0" err="1" smtClean="0">
                <a:solidFill>
                  <a:prstClr val="black"/>
                </a:solidFill>
                <a:ea typeface="+mn-ea"/>
              </a:rPr>
              <a:t>pada</a:t>
            </a:r>
            <a:r>
              <a:rPr lang="en-US" altLang="en-US" dirty="0" smtClean="0">
                <a:solidFill>
                  <a:prstClr val="black"/>
                </a:solidFill>
                <a:ea typeface="+mn-ea"/>
              </a:rPr>
              <a:t> </a:t>
            </a:r>
            <a:r>
              <a:rPr lang="en-US" altLang="en-US" dirty="0" err="1" smtClean="0">
                <a:solidFill>
                  <a:prstClr val="black"/>
                </a:solidFill>
                <a:ea typeface="+mn-ea"/>
              </a:rPr>
              <a:t>suatu</a:t>
            </a:r>
            <a:r>
              <a:rPr lang="en-US" altLang="en-US" dirty="0" smtClean="0">
                <a:solidFill>
                  <a:prstClr val="black"/>
                </a:solidFill>
                <a:ea typeface="+mn-ea"/>
              </a:rPr>
              <a:t> </a:t>
            </a:r>
            <a:r>
              <a:rPr lang="en-US" altLang="en-US" dirty="0" err="1" smtClean="0">
                <a:solidFill>
                  <a:prstClr val="black"/>
                </a:solidFill>
                <a:ea typeface="+mn-ea"/>
              </a:rPr>
              <a:t>negara</a:t>
            </a:r>
            <a:r>
              <a:rPr lang="en-US" altLang="en-US" dirty="0" smtClean="0">
                <a:solidFill>
                  <a:prstClr val="black"/>
                </a:solidFill>
                <a:ea typeface="+mn-ea"/>
              </a:rPr>
              <a:t> </a:t>
            </a:r>
            <a:r>
              <a:rPr lang="en-US" altLang="en-US" dirty="0" err="1" smtClean="0">
                <a:solidFill>
                  <a:prstClr val="black"/>
                </a:solidFill>
                <a:ea typeface="+mn-ea"/>
              </a:rPr>
              <a:t>terjadi</a:t>
            </a:r>
            <a:r>
              <a:rPr lang="en-US" altLang="en-US" dirty="0" smtClean="0">
                <a:solidFill>
                  <a:prstClr val="black"/>
                </a:solidFill>
                <a:ea typeface="+mn-ea"/>
              </a:rPr>
              <a:t> di 54 </a:t>
            </a:r>
            <a:r>
              <a:rPr lang="en-US" altLang="en-US" dirty="0" err="1" smtClean="0">
                <a:solidFill>
                  <a:prstClr val="black"/>
                </a:solidFill>
                <a:ea typeface="+mn-ea"/>
              </a:rPr>
              <a:t>negara</a:t>
            </a:r>
            <a:endParaRPr lang="en-US" altLang="en-US" dirty="0" smtClean="0">
              <a:solidFill>
                <a:prstClr val="black"/>
              </a:solidFill>
              <a:ea typeface="+mn-ea"/>
            </a:endParaRPr>
          </a:p>
          <a:p>
            <a:pPr eaLnBrk="1" hangingPunct="1">
              <a:buFont typeface="Arial" pitchFamily="34" charset="0"/>
              <a:buChar char="•"/>
              <a:defRPr/>
            </a:pPr>
            <a:r>
              <a:rPr lang="en-US" altLang="en-US" dirty="0" smtClean="0">
                <a:solidFill>
                  <a:prstClr val="black"/>
                </a:solidFill>
                <a:ea typeface="+mn-ea"/>
              </a:rPr>
              <a:t>Media </a:t>
            </a:r>
            <a:r>
              <a:rPr lang="en-US" altLang="en-US" dirty="0" err="1" smtClean="0">
                <a:solidFill>
                  <a:prstClr val="black"/>
                </a:solidFill>
                <a:ea typeface="+mn-ea"/>
              </a:rPr>
              <a:t>adalah</a:t>
            </a:r>
            <a:r>
              <a:rPr lang="en-US" altLang="en-US" dirty="0" smtClean="0">
                <a:solidFill>
                  <a:prstClr val="black"/>
                </a:solidFill>
                <a:ea typeface="+mn-ea"/>
              </a:rPr>
              <a:t> </a:t>
            </a:r>
            <a:r>
              <a:rPr lang="en-US" altLang="en-US" dirty="0" err="1" smtClean="0">
                <a:solidFill>
                  <a:prstClr val="black"/>
                </a:solidFill>
                <a:ea typeface="+mn-ea"/>
              </a:rPr>
              <a:t>uang</a:t>
            </a:r>
            <a:r>
              <a:rPr lang="en-US" altLang="en-US" dirty="0" smtClean="0">
                <a:solidFill>
                  <a:prstClr val="black"/>
                </a:solidFill>
                <a:ea typeface="+mn-ea"/>
              </a:rPr>
              <a:t> </a:t>
            </a:r>
            <a:r>
              <a:rPr lang="en-US" altLang="en-US" dirty="0" err="1" smtClean="0">
                <a:solidFill>
                  <a:prstClr val="black"/>
                </a:solidFill>
                <a:ea typeface="+mn-ea"/>
              </a:rPr>
              <a:t>elektronik</a:t>
            </a:r>
            <a:r>
              <a:rPr lang="en-US" altLang="en-US" dirty="0">
                <a:solidFill>
                  <a:prstClr val="black"/>
                </a:solidFill>
                <a:ea typeface="+mn-ea"/>
              </a:rPr>
              <a:t> </a:t>
            </a:r>
            <a:r>
              <a:rPr lang="en-US" altLang="en-US" dirty="0" err="1" smtClean="0">
                <a:solidFill>
                  <a:prstClr val="black"/>
                </a:solidFill>
                <a:ea typeface="+mn-ea"/>
              </a:rPr>
              <a:t>atau</a:t>
            </a:r>
            <a:r>
              <a:rPr lang="en-US" altLang="en-US" dirty="0" smtClean="0">
                <a:solidFill>
                  <a:prstClr val="black"/>
                </a:solidFill>
                <a:ea typeface="+mn-ea"/>
              </a:rPr>
              <a:t> </a:t>
            </a:r>
            <a:r>
              <a:rPr lang="en-US" altLang="en-US" dirty="0" err="1" smtClean="0">
                <a:solidFill>
                  <a:prstClr val="black"/>
                </a:solidFill>
                <a:ea typeface="+mn-ea"/>
              </a:rPr>
              <a:t>simpanan</a:t>
            </a:r>
            <a:endParaRPr lang="en-US" altLang="en-US" dirty="0" smtClean="0">
              <a:solidFill>
                <a:prstClr val="black"/>
              </a:solidFill>
              <a:ea typeface="+mn-ea"/>
            </a:endParaRPr>
          </a:p>
        </p:txBody>
      </p:sp>
      <p:sp>
        <p:nvSpPr>
          <p:cNvPr id="19468" name="TextBox 9"/>
          <p:cNvSpPr txBox="1">
            <a:spLocks noChangeArrowheads="1"/>
          </p:cNvSpPr>
          <p:nvPr/>
        </p:nvSpPr>
        <p:spPr bwMode="auto">
          <a:xfrm>
            <a:off x="76200" y="6629400"/>
            <a:ext cx="3124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id-ID" altLang="en-US" sz="1050" dirty="0" smtClean="0">
                <a:solidFill>
                  <a:prstClr val="black"/>
                </a:solidFill>
                <a:ea typeface="+mn-ea"/>
              </a:rPr>
              <a:t>Sumber : GSMA</a:t>
            </a:r>
          </a:p>
        </p:txBody>
      </p:sp>
      <p:sp>
        <p:nvSpPr>
          <p:cNvPr id="83977" name="Slide Number Placeholder 11"/>
          <p:cNvSpPr>
            <a:spLocks noGrp="1"/>
          </p:cNvSpPr>
          <p:nvPr>
            <p:ph type="sldNum" sz="quarter" idx="4294967295"/>
          </p:nvPr>
        </p:nvSpPr>
        <p:spPr bwMode="auto">
          <a:xfrm>
            <a:off x="6781800" y="6488113"/>
            <a:ext cx="2133600" cy="307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fld id="{A4273F25-5AFD-4E85-97D3-85944DD594E6}" type="slidenum">
              <a:rPr lang="en-US" altLang="en-US">
                <a:solidFill>
                  <a:srgbClr val="000000"/>
                </a:solidFill>
              </a:rPr>
              <a:pPr/>
              <a:t>19</a:t>
            </a:fld>
            <a:endParaRPr lang="en-US" altLang="en-US">
              <a:solidFill>
                <a:srgbClr val="000000"/>
              </a:solidFill>
            </a:endParaRPr>
          </a:p>
        </p:txBody>
      </p:sp>
      <p:sp>
        <p:nvSpPr>
          <p:cNvPr id="83978" name="TextBox 1"/>
          <p:cNvSpPr txBox="1">
            <a:spLocks noChangeArrowheads="1"/>
          </p:cNvSpPr>
          <p:nvPr/>
        </p:nvSpPr>
        <p:spPr bwMode="auto">
          <a:xfrm>
            <a:off x="4244975" y="3657600"/>
            <a:ext cx="1362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b="1">
                <a:solidFill>
                  <a:schemeClr val="bg1"/>
                </a:solidFill>
              </a:rPr>
              <a:t>Telco Led</a:t>
            </a:r>
          </a:p>
        </p:txBody>
      </p:sp>
      <p:sp>
        <p:nvSpPr>
          <p:cNvPr id="83979" name="TextBox 13"/>
          <p:cNvSpPr txBox="1">
            <a:spLocks noChangeArrowheads="1"/>
          </p:cNvSpPr>
          <p:nvPr/>
        </p:nvSpPr>
        <p:spPr bwMode="auto">
          <a:xfrm>
            <a:off x="2344738" y="4127500"/>
            <a:ext cx="1362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b="1">
                <a:solidFill>
                  <a:schemeClr val="bg1"/>
                </a:solidFill>
              </a:rPr>
              <a:t>Bank Led</a:t>
            </a:r>
          </a:p>
        </p:txBody>
      </p:sp>
      <p:sp>
        <p:nvSpPr>
          <p:cNvPr id="83980" name="TextBox 14"/>
          <p:cNvSpPr txBox="1">
            <a:spLocks noChangeArrowheads="1"/>
          </p:cNvSpPr>
          <p:nvPr/>
        </p:nvSpPr>
        <p:spPr bwMode="auto">
          <a:xfrm>
            <a:off x="5541963" y="2895600"/>
            <a:ext cx="1362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b="1">
                <a:solidFill>
                  <a:schemeClr val="bg1"/>
                </a:solidFill>
              </a:rPr>
              <a:t>Bank Led</a:t>
            </a:r>
          </a:p>
        </p:txBody>
      </p:sp>
      <p:sp>
        <p:nvSpPr>
          <p:cNvPr id="83981" name="TextBox 1"/>
          <p:cNvSpPr txBox="1">
            <a:spLocks noChangeArrowheads="1"/>
          </p:cNvSpPr>
          <p:nvPr/>
        </p:nvSpPr>
        <p:spPr bwMode="auto">
          <a:xfrm>
            <a:off x="498475" y="5862638"/>
            <a:ext cx="30829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25" indent="-111125">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buFont typeface="Arial" panose="020B0604020202020204" pitchFamily="34" charset="0"/>
              <a:buChar char="•"/>
            </a:pPr>
            <a:r>
              <a:rPr lang="en-US" altLang="en-US" sz="1200"/>
              <a:t>Uang elektronik mulai dikembangkan 2013 (Brazil, Kolombia)</a:t>
            </a:r>
          </a:p>
          <a:p>
            <a:pPr>
              <a:buFont typeface="Arial" panose="020B0604020202020204" pitchFamily="34" charset="0"/>
              <a:buChar char="•"/>
            </a:pPr>
            <a:r>
              <a:rPr lang="en-US" altLang="en-US" sz="1200"/>
              <a:t>Credit scoring dg data non keuangan mulai dikembangkan unt kredit mikro</a:t>
            </a:r>
          </a:p>
        </p:txBody>
      </p:sp>
      <p:sp>
        <p:nvSpPr>
          <p:cNvPr id="83982" name="TextBox 16"/>
          <p:cNvSpPr txBox="1">
            <a:spLocks noChangeArrowheads="1"/>
          </p:cNvSpPr>
          <p:nvPr/>
        </p:nvSpPr>
        <p:spPr bwMode="auto">
          <a:xfrm>
            <a:off x="5378450" y="5257800"/>
            <a:ext cx="3352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buFont typeface="Arial" panose="020B0604020202020204" pitchFamily="34" charset="0"/>
              <a:buChar char="•"/>
            </a:pPr>
            <a:r>
              <a:rPr lang="en-US" altLang="en-US" sz="1200"/>
              <a:t>Uang elektronik dijamin (Kenya, Nigeria, Tanzania)</a:t>
            </a:r>
          </a:p>
          <a:p>
            <a:pPr>
              <a:buFont typeface="Arial" panose="020B0604020202020204" pitchFamily="34" charset="0"/>
              <a:buChar char="•"/>
            </a:pPr>
            <a:r>
              <a:rPr lang="en-US" altLang="en-US" sz="1200"/>
              <a:t>Uang elektronik diberi bunga (Ghana)</a:t>
            </a:r>
          </a:p>
          <a:p>
            <a:pPr>
              <a:buFont typeface="Arial" panose="020B0604020202020204" pitchFamily="34" charset="0"/>
              <a:buChar char="•"/>
            </a:pPr>
            <a:r>
              <a:rPr lang="en-US" altLang="en-US" sz="1200"/>
              <a:t>Kredit instan via HP (Kenya)</a:t>
            </a:r>
          </a:p>
          <a:p>
            <a:pPr>
              <a:buFont typeface="Arial" panose="020B0604020202020204" pitchFamily="34" charset="0"/>
              <a:buChar char="•"/>
            </a:pPr>
            <a:r>
              <a:rPr lang="en-US" altLang="en-US" sz="1200"/>
              <a:t>Jual obligasi negara bentuk retail via agen</a:t>
            </a:r>
          </a:p>
          <a:p>
            <a:pPr>
              <a:buFont typeface="Arial" panose="020B0604020202020204" pitchFamily="34" charset="0"/>
              <a:buChar char="•"/>
            </a:pPr>
            <a:r>
              <a:rPr lang="en-US" altLang="en-US" sz="1200"/>
              <a:t>Layanan khusus petani (informasi, beli dan jual dengan uang elektronik)</a:t>
            </a:r>
          </a:p>
        </p:txBody>
      </p:sp>
      <p:cxnSp>
        <p:nvCxnSpPr>
          <p:cNvPr id="4" name="Straight Arrow Connector 3"/>
          <p:cNvCxnSpPr/>
          <p:nvPr/>
        </p:nvCxnSpPr>
        <p:spPr>
          <a:xfrm flipH="1">
            <a:off x="1720850" y="4800600"/>
            <a:ext cx="911225" cy="10620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264150" y="4773613"/>
            <a:ext cx="723900" cy="4841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3985" name="TextBox 22"/>
          <p:cNvSpPr txBox="1">
            <a:spLocks noChangeArrowheads="1"/>
          </p:cNvSpPr>
          <p:nvPr/>
        </p:nvSpPr>
        <p:spPr bwMode="auto">
          <a:xfrm>
            <a:off x="7578725" y="2565400"/>
            <a:ext cx="15652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1200"/>
              <a:t>Payment Bank (Telco, Korporasi, Super Agent) di India</a:t>
            </a:r>
          </a:p>
        </p:txBody>
      </p:sp>
      <p:cxnSp>
        <p:nvCxnSpPr>
          <p:cNvPr id="9" name="Straight Arrow Connector 8"/>
          <p:cNvCxnSpPr/>
          <p:nvPr/>
        </p:nvCxnSpPr>
        <p:spPr>
          <a:xfrm flipV="1">
            <a:off x="6223000" y="3079750"/>
            <a:ext cx="1289050" cy="2508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44179" y="31540"/>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TREND </a:t>
            </a:r>
            <a:r>
              <a:rPr lang="en-US" sz="3200" b="1" dirty="0">
                <a:solidFill>
                  <a:srgbClr val="C00000"/>
                </a:solidFill>
                <a:cs typeface="+mn-cs"/>
              </a:rPr>
              <a:t>INTERNASIONAL</a:t>
            </a:r>
          </a:p>
        </p:txBody>
      </p:sp>
    </p:spTree>
    <p:extLst>
      <p:ext uri="{BB962C8B-B14F-4D97-AF65-F5344CB8AC3E}">
        <p14:creationId xmlns:p14="http://schemas.microsoft.com/office/powerpoint/2010/main" val="334916767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11"/>
          <p:cNvSpPr>
            <a:spLocks noGrp="1"/>
          </p:cNvSpPr>
          <p:nvPr>
            <p:ph type="sldNum" sz="quarter" idx="10"/>
          </p:nvPr>
        </p:nvSpPr>
        <p:spPr>
          <a:xfrm>
            <a:off x="6858000" y="6457950"/>
            <a:ext cx="2133600" cy="3079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fld id="{C4EC2B74-2FAE-49BF-B017-FC5F8ADD0D43}" type="slidenum">
              <a:rPr lang="en-US" smtClean="0">
                <a:solidFill>
                  <a:srgbClr val="000000"/>
                </a:solidFill>
              </a:rPr>
              <a:pPr algn="r"/>
              <a:t>2</a:t>
            </a:fld>
            <a:endParaRPr lang="en-US" smtClean="0">
              <a:solidFill>
                <a:srgbClr val="000000"/>
              </a:solidFill>
            </a:endParaRPr>
          </a:p>
        </p:txBody>
      </p:sp>
      <p:sp>
        <p:nvSpPr>
          <p:cNvPr id="19" name="Right Triangle 18"/>
          <p:cNvSpPr/>
          <p:nvPr/>
        </p:nvSpPr>
        <p:spPr>
          <a:xfrm rot="11424531">
            <a:off x="811213" y="2024063"/>
            <a:ext cx="1755775" cy="2389187"/>
          </a:xfrm>
          <a:prstGeom prst="rtTriangle">
            <a:avLst/>
          </a:prstGeom>
          <a:solidFill>
            <a:srgbClr val="2246A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20" name="Right Triangle 19"/>
          <p:cNvSpPr/>
          <p:nvPr/>
        </p:nvSpPr>
        <p:spPr>
          <a:xfrm rot="5601575">
            <a:off x="2244725" y="1090613"/>
            <a:ext cx="1050925" cy="3028950"/>
          </a:xfrm>
          <a:prstGeom prst="rtTriangl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pic>
        <p:nvPicPr>
          <p:cNvPr id="21" name="image.png"/>
          <p:cNvPicPr/>
          <p:nvPr/>
        </p:nvPicPr>
        <p:blipFill>
          <a:blip r:embed="rId2"/>
          <a:stretch>
            <a:fillRect/>
          </a:stretch>
        </p:blipFill>
        <p:spPr>
          <a:xfrm>
            <a:off x="1508125" y="2152650"/>
            <a:ext cx="762000" cy="641350"/>
          </a:xfrm>
          <a:prstGeom prst="rect">
            <a:avLst/>
          </a:prstGeom>
          <a:ln w="12700">
            <a:miter lim="400000"/>
          </a:ln>
          <a:effectLst>
            <a:outerShdw blurRad="292100" dist="139700" dir="2700000" rotWithShape="0">
              <a:srgbClr val="333333">
                <a:alpha val="64999"/>
              </a:srgbClr>
            </a:outerShdw>
          </a:effectLst>
        </p:spPr>
      </p:pic>
      <p:sp>
        <p:nvSpPr>
          <p:cNvPr id="65542" name="TextBox 1"/>
          <p:cNvSpPr txBox="1">
            <a:spLocks noChangeArrowheads="1"/>
          </p:cNvSpPr>
          <p:nvPr/>
        </p:nvSpPr>
        <p:spPr bwMode="auto">
          <a:xfrm>
            <a:off x="3738563" y="2817627"/>
            <a:ext cx="4976812" cy="64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3600" b="1" dirty="0" smtClean="0">
                <a:solidFill>
                  <a:srgbClr val="C00000"/>
                </a:solidFill>
                <a:latin typeface="Optima" pitchFamily="34" charset="0"/>
                <a:cs typeface="Arial" pitchFamily="34" charset="0"/>
              </a:rPr>
              <a:t>LATAR BELAKANG</a:t>
            </a:r>
          </a:p>
        </p:txBody>
      </p:sp>
      <p:cxnSp>
        <p:nvCxnSpPr>
          <p:cNvPr id="23" name="Straight Connector 22"/>
          <p:cNvCxnSpPr/>
          <p:nvPr/>
        </p:nvCxnSpPr>
        <p:spPr>
          <a:xfrm>
            <a:off x="3717925" y="2751138"/>
            <a:ext cx="0" cy="712787"/>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544" name="TextBox 3"/>
          <p:cNvSpPr txBox="1">
            <a:spLocks noChangeArrowheads="1"/>
          </p:cNvSpPr>
          <p:nvPr/>
        </p:nvSpPr>
        <p:spPr bwMode="auto">
          <a:xfrm>
            <a:off x="2657475" y="2598738"/>
            <a:ext cx="10398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6000" b="1">
                <a:solidFill>
                  <a:srgbClr val="002060"/>
                </a:solidFill>
                <a:latin typeface="Impact" pitchFamily="34" charset="0"/>
                <a:cs typeface="Arial" pitchFamily="34" charset="0"/>
              </a:rPr>
              <a:t>01</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p:cNvPicPr>
            <a:picLocks noChangeAspect="1" noChangeArrowheads="1"/>
          </p:cNvPicPr>
          <p:nvPr/>
        </p:nvPicPr>
        <p:blipFill>
          <a:blip r:embed="rId2"/>
          <a:srcRect/>
          <a:stretch>
            <a:fillRect/>
          </a:stretch>
        </p:blipFill>
        <p:spPr bwMode="auto">
          <a:xfrm>
            <a:off x="457200" y="5705810"/>
            <a:ext cx="1418539" cy="2143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7" name="Picture 5"/>
          <p:cNvPicPr>
            <a:picLocks noChangeAspect="1" noChangeArrowheads="1"/>
          </p:cNvPicPr>
          <p:nvPr/>
        </p:nvPicPr>
        <p:blipFill>
          <a:blip r:embed="rId3"/>
          <a:srcRect/>
          <a:stretch>
            <a:fillRect/>
          </a:stretch>
        </p:blipFill>
        <p:spPr bwMode="auto">
          <a:xfrm>
            <a:off x="228601" y="5943600"/>
            <a:ext cx="8570458" cy="40729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8" name="Picture 6"/>
          <p:cNvPicPr>
            <a:picLocks noChangeAspect="1" noChangeArrowheads="1"/>
          </p:cNvPicPr>
          <p:nvPr/>
        </p:nvPicPr>
        <p:blipFill>
          <a:blip r:embed="rId4"/>
          <a:srcRect/>
          <a:stretch>
            <a:fillRect/>
          </a:stretch>
        </p:blipFill>
        <p:spPr bwMode="auto">
          <a:xfrm>
            <a:off x="228601" y="1267916"/>
            <a:ext cx="8577638" cy="443279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52400" y="1938226"/>
            <a:ext cx="8763000" cy="400050"/>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p:cNvSpPr/>
          <p:nvPr/>
        </p:nvSpPr>
        <p:spPr>
          <a:xfrm>
            <a:off x="152400" y="4700588"/>
            <a:ext cx="8763000" cy="1000125"/>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Rectangle 7"/>
          <p:cNvSpPr/>
          <p:nvPr/>
        </p:nvSpPr>
        <p:spPr>
          <a:xfrm>
            <a:off x="152400" y="5886450"/>
            <a:ext cx="8763000" cy="514350"/>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9" name="Straight Connector 8"/>
          <p:cNvCxnSpPr/>
          <p:nvPr/>
        </p:nvCxnSpPr>
        <p:spPr>
          <a:xfrm>
            <a:off x="1219200" y="193675"/>
            <a:ext cx="0" cy="465138"/>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217613" y="685800"/>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a:stretch>
            <a:fillRect/>
          </a:stretch>
        </p:blipFill>
        <p:spPr>
          <a:xfrm>
            <a:off x="301625" y="165100"/>
            <a:ext cx="762000" cy="760413"/>
          </a:xfrm>
          <a:prstGeom prst="rect">
            <a:avLst/>
          </a:prstGeom>
          <a:ln>
            <a:noFill/>
          </a:ln>
          <a:effectLst>
            <a:outerShdw blurRad="292100" dist="139700" dir="2700000" algn="tl" rotWithShape="0">
              <a:srgbClr val="333333">
                <a:alpha val="65000"/>
              </a:srgbClr>
            </a:outerShdw>
          </a:effectLst>
        </p:spPr>
      </p:pic>
      <p:sp>
        <p:nvSpPr>
          <p:cNvPr id="12" name="Title 3"/>
          <p:cNvSpPr txBox="1">
            <a:spLocks/>
          </p:cNvSpPr>
          <p:nvPr/>
        </p:nvSpPr>
        <p:spPr bwMode="auto">
          <a:xfrm>
            <a:off x="1317625" y="457200"/>
            <a:ext cx="7673975" cy="442913"/>
          </a:xfrm>
          <a:prstGeom prst="rect">
            <a:avLst/>
          </a:prstGeom>
          <a:noFill/>
          <a:ln>
            <a:noFill/>
          </a:ln>
          <a:extLst/>
        </p:spPr>
        <p:txBody>
          <a:bodyPr lIns="91407" tIns="45704" rIns="91407" bIns="45704" anchor="b"/>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altLang="en-US" b="1" dirty="0" smtClean="0">
                <a:solidFill>
                  <a:prstClr val="black"/>
                </a:solidFill>
                <a:latin typeface="Arial" pitchFamily="34" charset="0"/>
                <a:ea typeface="+mn-ea"/>
              </a:rPr>
              <a:t>Developed Markets : Financial Disruption</a:t>
            </a:r>
            <a:endParaRPr lang="en-US" altLang="en-US" b="1" dirty="0">
              <a:solidFill>
                <a:prstClr val="black"/>
              </a:solidFill>
              <a:latin typeface="Arial" pitchFamily="34" charset="0"/>
              <a:ea typeface="+mn-ea"/>
            </a:endParaRPr>
          </a:p>
        </p:txBody>
      </p:sp>
      <p:sp>
        <p:nvSpPr>
          <p:cNvPr id="13" name="TextBox 12"/>
          <p:cNvSpPr txBox="1"/>
          <p:nvPr/>
        </p:nvSpPr>
        <p:spPr>
          <a:xfrm>
            <a:off x="1244179" y="31540"/>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TREND </a:t>
            </a:r>
            <a:r>
              <a:rPr lang="en-US" sz="3200" b="1" dirty="0">
                <a:solidFill>
                  <a:srgbClr val="C00000"/>
                </a:solidFill>
                <a:cs typeface="+mn-cs"/>
              </a:rPr>
              <a:t>INTERNASIONAL</a:t>
            </a:r>
          </a:p>
        </p:txBody>
      </p:sp>
    </p:spTree>
    <p:extLst>
      <p:ext uri="{BB962C8B-B14F-4D97-AF65-F5344CB8AC3E}">
        <p14:creationId xmlns:p14="http://schemas.microsoft.com/office/powerpoint/2010/main" val="2703731109"/>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2"/>
          <a:srcRect/>
          <a:stretch>
            <a:fillRect/>
          </a:stretch>
        </p:blipFill>
        <p:spPr bwMode="auto">
          <a:xfrm>
            <a:off x="304800" y="1066800"/>
            <a:ext cx="8664178" cy="56388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3"/>
          <a:stretch>
            <a:fillRect/>
          </a:stretch>
        </p:blipFill>
        <p:spPr>
          <a:xfrm>
            <a:off x="3423857" y="1981201"/>
            <a:ext cx="3510343" cy="1143000"/>
          </a:xfrm>
          <a:prstGeom prst="rect">
            <a:avLst/>
          </a:prstGeom>
        </p:spPr>
      </p:pic>
      <p:cxnSp>
        <p:nvCxnSpPr>
          <p:cNvPr id="5" name="Straight Connector 4"/>
          <p:cNvCxnSpPr/>
          <p:nvPr/>
        </p:nvCxnSpPr>
        <p:spPr>
          <a:xfrm>
            <a:off x="1219200" y="193675"/>
            <a:ext cx="0" cy="465138"/>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17613" y="685800"/>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301625" y="165100"/>
            <a:ext cx="762000" cy="760413"/>
          </a:xfrm>
          <a:prstGeom prst="rect">
            <a:avLst/>
          </a:prstGeom>
          <a:ln>
            <a:noFill/>
          </a:ln>
          <a:effectLst>
            <a:outerShdw blurRad="292100" dist="139700" dir="2700000" algn="tl" rotWithShape="0">
              <a:srgbClr val="333333">
                <a:alpha val="65000"/>
              </a:srgbClr>
            </a:outerShdw>
          </a:effectLst>
        </p:spPr>
      </p:pic>
      <p:sp>
        <p:nvSpPr>
          <p:cNvPr id="8" name="Title 3"/>
          <p:cNvSpPr txBox="1">
            <a:spLocks/>
          </p:cNvSpPr>
          <p:nvPr/>
        </p:nvSpPr>
        <p:spPr bwMode="auto">
          <a:xfrm>
            <a:off x="1317625" y="457200"/>
            <a:ext cx="7673975" cy="442913"/>
          </a:xfrm>
          <a:prstGeom prst="rect">
            <a:avLst/>
          </a:prstGeom>
          <a:noFill/>
          <a:ln>
            <a:noFill/>
          </a:ln>
          <a:extLst/>
        </p:spPr>
        <p:txBody>
          <a:bodyPr lIns="91407" tIns="45704" rIns="91407" bIns="45704" anchor="b"/>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altLang="en-US" b="1" dirty="0" smtClean="0">
                <a:solidFill>
                  <a:prstClr val="black"/>
                </a:solidFill>
                <a:latin typeface="Arial" pitchFamily="34" charset="0"/>
                <a:ea typeface="+mn-ea"/>
              </a:rPr>
              <a:t>Developed Markets : </a:t>
            </a:r>
            <a:r>
              <a:rPr lang="en-US" altLang="en-US" b="1" dirty="0" err="1" smtClean="0">
                <a:solidFill>
                  <a:prstClr val="black"/>
                </a:solidFill>
                <a:latin typeface="Arial" pitchFamily="34" charset="0"/>
                <a:ea typeface="+mn-ea"/>
              </a:rPr>
              <a:t>Fintech</a:t>
            </a:r>
            <a:endParaRPr lang="en-US" altLang="en-US" b="1" dirty="0">
              <a:solidFill>
                <a:prstClr val="black"/>
              </a:solidFill>
              <a:latin typeface="Arial" pitchFamily="34" charset="0"/>
              <a:ea typeface="+mn-ea"/>
            </a:endParaRPr>
          </a:p>
        </p:txBody>
      </p:sp>
      <p:sp>
        <p:nvSpPr>
          <p:cNvPr id="9" name="TextBox 8"/>
          <p:cNvSpPr txBox="1"/>
          <p:nvPr/>
        </p:nvSpPr>
        <p:spPr>
          <a:xfrm>
            <a:off x="1244179" y="31540"/>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TREND </a:t>
            </a:r>
            <a:r>
              <a:rPr lang="en-US" sz="3200" b="1" dirty="0">
                <a:solidFill>
                  <a:srgbClr val="C00000"/>
                </a:solidFill>
                <a:cs typeface="+mn-cs"/>
              </a:rPr>
              <a:t>INTERNASIONAL</a:t>
            </a:r>
          </a:p>
        </p:txBody>
      </p:sp>
    </p:spTree>
    <p:extLst>
      <p:ext uri="{BB962C8B-B14F-4D97-AF65-F5344CB8AC3E}">
        <p14:creationId xmlns:p14="http://schemas.microsoft.com/office/powerpoint/2010/main" val="2047125947"/>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76300"/>
            <a:ext cx="8317523" cy="541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169444"/>
            <a:ext cx="1701404"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a:off x="1146175" y="106363"/>
            <a:ext cx="0" cy="465137"/>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228600" y="77788"/>
            <a:ext cx="762000" cy="760412"/>
          </a:xfrm>
          <a:prstGeom prst="rect">
            <a:avLst/>
          </a:prstGeom>
          <a:ln>
            <a:noFill/>
          </a:ln>
          <a:effectLst>
            <a:outerShdw blurRad="292100" dist="139700" dir="2700000" algn="tl" rotWithShape="0">
              <a:srgbClr val="333333">
                <a:alpha val="65000"/>
              </a:srgbClr>
            </a:outerShdw>
          </a:effectLst>
        </p:spPr>
      </p:pic>
      <p:sp>
        <p:nvSpPr>
          <p:cNvPr id="8" name="TextBox 4"/>
          <p:cNvSpPr txBox="1">
            <a:spLocks noChangeArrowheads="1"/>
          </p:cNvSpPr>
          <p:nvPr/>
        </p:nvSpPr>
        <p:spPr bwMode="auto">
          <a:xfrm>
            <a:off x="1308672" y="457200"/>
            <a:ext cx="3937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smtClean="0">
                <a:latin typeface="Calibri" pitchFamily="34" charset="0"/>
                <a:cs typeface="Arial" pitchFamily="34" charset="0"/>
              </a:rPr>
              <a:t>FINTECH </a:t>
            </a:r>
            <a:r>
              <a:rPr lang="en-US" altLang="en-US" b="1" dirty="0">
                <a:latin typeface="Calibri" pitchFamily="34" charset="0"/>
                <a:cs typeface="Arial" pitchFamily="34" charset="0"/>
              </a:rPr>
              <a:t>: </a:t>
            </a:r>
            <a:r>
              <a:rPr lang="en-US" altLang="en-US" b="1" dirty="0" smtClean="0">
                <a:latin typeface="Calibri" pitchFamily="34" charset="0"/>
                <a:cs typeface="Arial" pitchFamily="34" charset="0"/>
              </a:rPr>
              <a:t>FOCUS ON USER </a:t>
            </a:r>
            <a:r>
              <a:rPr lang="en-US" altLang="en-US" b="1" dirty="0">
                <a:latin typeface="Calibri" pitchFamily="34" charset="0"/>
                <a:cs typeface="Arial" pitchFamily="34" charset="0"/>
              </a:rPr>
              <a:t>EXPERIENCE</a:t>
            </a:r>
          </a:p>
        </p:txBody>
      </p:sp>
      <p:cxnSp>
        <p:nvCxnSpPr>
          <p:cNvPr id="9" name="Straight Connector 8"/>
          <p:cNvCxnSpPr/>
          <p:nvPr/>
        </p:nvCxnSpPr>
        <p:spPr>
          <a:xfrm>
            <a:off x="1143000" y="609600"/>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41138" y="6397823"/>
            <a:ext cx="7536062" cy="307777"/>
          </a:xfrm>
          <a:prstGeom prst="rect">
            <a:avLst/>
          </a:prstGeom>
        </p:spPr>
        <p:txBody>
          <a:bodyPr wrap="square">
            <a:spAutoFit/>
          </a:bodyPr>
          <a:lstStyle/>
          <a:p>
            <a:r>
              <a:rPr lang="en-US" sz="1400" dirty="0"/>
              <a:t>Digital Currency : </a:t>
            </a:r>
            <a:r>
              <a:rPr lang="en-US" sz="1200" dirty="0"/>
              <a:t>C</a:t>
            </a:r>
            <a:r>
              <a:rPr lang="en-US" sz="1400" dirty="0"/>
              <a:t>anada, China, Ecuador, the Philippines &amp; United Kingdom.</a:t>
            </a:r>
          </a:p>
        </p:txBody>
      </p:sp>
      <p:sp>
        <p:nvSpPr>
          <p:cNvPr id="12" name="TextBox 11"/>
          <p:cNvSpPr txBox="1"/>
          <p:nvPr/>
        </p:nvSpPr>
        <p:spPr>
          <a:xfrm>
            <a:off x="1244179" y="31540"/>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TREND </a:t>
            </a:r>
            <a:r>
              <a:rPr lang="en-US" sz="3200" b="1" dirty="0">
                <a:solidFill>
                  <a:srgbClr val="C00000"/>
                </a:solidFill>
                <a:cs typeface="+mn-cs"/>
              </a:rPr>
              <a:t>INTERNASIONAL</a:t>
            </a:r>
          </a:p>
        </p:txBody>
      </p:sp>
    </p:spTree>
    <p:extLst>
      <p:ext uri="{BB962C8B-B14F-4D97-AF65-F5344CB8AC3E}">
        <p14:creationId xmlns:p14="http://schemas.microsoft.com/office/powerpoint/2010/main" val="114589752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11"/>
          <p:cNvSpPr>
            <a:spLocks noGrp="1"/>
          </p:cNvSpPr>
          <p:nvPr>
            <p:ph type="sldNum" sz="quarter" idx="10"/>
          </p:nvPr>
        </p:nvSpPr>
        <p:spPr>
          <a:xfrm>
            <a:off x="6858000" y="6457950"/>
            <a:ext cx="2133600" cy="3079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fld id="{B22F41E3-7FA3-4D98-B817-BC4BDCD26C6C}" type="slidenum">
              <a:rPr lang="en-US" smtClean="0">
                <a:solidFill>
                  <a:srgbClr val="000000"/>
                </a:solidFill>
              </a:rPr>
              <a:pPr algn="r"/>
              <a:t>23</a:t>
            </a:fld>
            <a:endParaRPr lang="en-US" smtClean="0">
              <a:solidFill>
                <a:srgbClr val="000000"/>
              </a:solidFill>
            </a:endParaRPr>
          </a:p>
        </p:txBody>
      </p:sp>
      <p:sp>
        <p:nvSpPr>
          <p:cNvPr id="19" name="Right Triangle 18"/>
          <p:cNvSpPr/>
          <p:nvPr/>
        </p:nvSpPr>
        <p:spPr>
          <a:xfrm rot="11424531">
            <a:off x="811213" y="2024063"/>
            <a:ext cx="1755775" cy="2389187"/>
          </a:xfrm>
          <a:prstGeom prst="rtTriangle">
            <a:avLst/>
          </a:prstGeom>
          <a:solidFill>
            <a:srgbClr val="2246A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20" name="Right Triangle 19"/>
          <p:cNvSpPr/>
          <p:nvPr/>
        </p:nvSpPr>
        <p:spPr>
          <a:xfrm rot="5601575">
            <a:off x="2244725" y="1090613"/>
            <a:ext cx="1050925" cy="3028950"/>
          </a:xfrm>
          <a:prstGeom prst="rtTriangl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pic>
        <p:nvPicPr>
          <p:cNvPr id="21" name="image.png"/>
          <p:cNvPicPr/>
          <p:nvPr/>
        </p:nvPicPr>
        <p:blipFill>
          <a:blip r:embed="rId2"/>
          <a:stretch>
            <a:fillRect/>
          </a:stretch>
        </p:blipFill>
        <p:spPr>
          <a:xfrm>
            <a:off x="1508125" y="2152650"/>
            <a:ext cx="762000" cy="641350"/>
          </a:xfrm>
          <a:prstGeom prst="rect">
            <a:avLst/>
          </a:prstGeom>
          <a:ln w="12700">
            <a:miter lim="400000"/>
          </a:ln>
          <a:effectLst>
            <a:outerShdw blurRad="292100" dist="139700" dir="2700000" rotWithShape="0">
              <a:srgbClr val="333333">
                <a:alpha val="64999"/>
              </a:srgbClr>
            </a:outerShdw>
          </a:effectLst>
        </p:spPr>
      </p:pic>
      <p:sp>
        <p:nvSpPr>
          <p:cNvPr id="86022" name="TextBox 1"/>
          <p:cNvSpPr txBox="1">
            <a:spLocks noChangeArrowheads="1"/>
          </p:cNvSpPr>
          <p:nvPr/>
        </p:nvSpPr>
        <p:spPr bwMode="auto">
          <a:xfrm>
            <a:off x="3786188" y="2844800"/>
            <a:ext cx="4214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3200" b="1">
                <a:solidFill>
                  <a:srgbClr val="C00000"/>
                </a:solidFill>
                <a:latin typeface="Optima" pitchFamily="34" charset="0"/>
                <a:cs typeface="Arial" pitchFamily="34" charset="0"/>
              </a:rPr>
              <a:t>STRATEGI</a:t>
            </a:r>
          </a:p>
        </p:txBody>
      </p:sp>
      <p:cxnSp>
        <p:nvCxnSpPr>
          <p:cNvPr id="23" name="Straight Connector 22"/>
          <p:cNvCxnSpPr/>
          <p:nvPr/>
        </p:nvCxnSpPr>
        <p:spPr>
          <a:xfrm>
            <a:off x="3717925" y="2751138"/>
            <a:ext cx="0" cy="712787"/>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024" name="TextBox 3"/>
          <p:cNvSpPr txBox="1">
            <a:spLocks noChangeArrowheads="1"/>
          </p:cNvSpPr>
          <p:nvPr/>
        </p:nvSpPr>
        <p:spPr bwMode="auto">
          <a:xfrm>
            <a:off x="2657475" y="2598738"/>
            <a:ext cx="1039813" cy="10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6000" b="1" dirty="0" smtClean="0">
                <a:solidFill>
                  <a:srgbClr val="002060"/>
                </a:solidFill>
                <a:latin typeface="Impact" pitchFamily="34" charset="0"/>
                <a:cs typeface="Arial" pitchFamily="34" charset="0"/>
              </a:rPr>
              <a:t>05</a:t>
            </a:r>
            <a:endParaRPr lang="en-US" altLang="en-US" sz="6000" b="1" dirty="0">
              <a:solidFill>
                <a:srgbClr val="002060"/>
              </a:solidFill>
              <a:latin typeface="Impact" pitchFamily="34" charset="0"/>
              <a:cs typeface="Arial" pitchFamily="34" charset="0"/>
            </a:endParaRPr>
          </a:p>
        </p:txBody>
      </p:sp>
      <p:sp>
        <p:nvSpPr>
          <p:cNvPr id="2" name="TextBox 1"/>
          <p:cNvSpPr txBox="1"/>
          <p:nvPr/>
        </p:nvSpPr>
        <p:spPr>
          <a:xfrm>
            <a:off x="3786188" y="3614368"/>
            <a:ext cx="4900612"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Frutiger 55 Roman"/>
                <a:ea typeface="Frutiger 55 Roman"/>
                <a:cs typeface="Frutiger 55 Roman"/>
                <a:sym typeface="Frutiger 55 Roman"/>
              </a:rPr>
              <a:t>… </a:t>
            </a:r>
            <a:r>
              <a:rPr kumimoji="0" lang="en-US" sz="1800" b="0" i="0" u="none" strike="noStrike" cap="none" spc="0" normalizeH="0" baseline="0" dirty="0" err="1" smtClean="0">
                <a:ln>
                  <a:noFill/>
                </a:ln>
                <a:solidFill>
                  <a:srgbClr val="000000"/>
                </a:solidFill>
                <a:effectLst/>
                <a:uFillTx/>
                <a:latin typeface="Frutiger 55 Roman"/>
                <a:ea typeface="Frutiger 55 Roman"/>
                <a:cs typeface="Frutiger 55 Roman"/>
                <a:sym typeface="Frutiger 55 Roman"/>
              </a:rPr>
              <a:t>layanan</a:t>
            </a:r>
            <a:r>
              <a:rPr kumimoji="0" lang="en-US" sz="1800" b="0" i="0" u="none" strike="noStrike" cap="none" spc="0" normalizeH="0" baseline="0" dirty="0" smtClean="0">
                <a:ln>
                  <a:noFill/>
                </a:ln>
                <a:solidFill>
                  <a:srgbClr val="000000"/>
                </a:solidFill>
                <a:effectLst/>
                <a:uFillTx/>
                <a:latin typeface="Frutiger 55 Roman"/>
                <a:ea typeface="Frutiger 55 Roman"/>
                <a:cs typeface="Frutiger 55 Roman"/>
                <a:sym typeface="Frutiger 55 Roman"/>
              </a:rPr>
              <a:t> </a:t>
            </a:r>
            <a:r>
              <a:rPr kumimoji="0" lang="en-US" sz="1800" b="0" i="0" u="none" strike="noStrike" cap="none" spc="0" normalizeH="0" baseline="0" dirty="0" err="1" smtClean="0">
                <a:ln>
                  <a:noFill/>
                </a:ln>
                <a:solidFill>
                  <a:srgbClr val="000000"/>
                </a:solidFill>
                <a:effectLst/>
                <a:uFillTx/>
                <a:latin typeface="Frutiger 55 Roman"/>
                <a:ea typeface="Frutiger 55 Roman"/>
                <a:cs typeface="Frutiger 55 Roman"/>
                <a:sym typeface="Frutiger 55 Roman"/>
              </a:rPr>
              <a:t>sesuai</a:t>
            </a:r>
            <a:r>
              <a:rPr kumimoji="0" lang="en-US" sz="1800" b="0" i="0" u="none" strike="noStrike" cap="none" spc="0" normalizeH="0" baseline="0" dirty="0" smtClean="0">
                <a:ln>
                  <a:noFill/>
                </a:ln>
                <a:solidFill>
                  <a:srgbClr val="000000"/>
                </a:solidFill>
                <a:effectLst/>
                <a:uFillTx/>
                <a:latin typeface="Frutiger 55 Roman"/>
                <a:ea typeface="Frutiger 55 Roman"/>
                <a:cs typeface="Frutiger 55 Roman"/>
                <a:sym typeface="Frutiger 55 Roman"/>
              </a:rPr>
              <a:t> </a:t>
            </a:r>
            <a:r>
              <a:rPr kumimoji="0" lang="en-US" sz="1800" b="0" i="0" u="none" strike="noStrike" cap="none" spc="0" normalizeH="0" baseline="0" dirty="0" err="1" smtClean="0">
                <a:ln>
                  <a:noFill/>
                </a:ln>
                <a:solidFill>
                  <a:srgbClr val="000000"/>
                </a:solidFill>
                <a:effectLst/>
                <a:uFillTx/>
                <a:latin typeface="Frutiger 55 Roman"/>
                <a:ea typeface="Frutiger 55 Roman"/>
                <a:cs typeface="Frutiger 55 Roman"/>
                <a:sym typeface="Frutiger 55 Roman"/>
              </a:rPr>
              <a:t>dengan</a:t>
            </a:r>
            <a:r>
              <a:rPr kumimoji="0" lang="en-US" sz="1800" b="0" i="0" u="none" strike="noStrike" cap="none" spc="0" normalizeH="0" baseline="0" dirty="0" smtClean="0">
                <a:ln>
                  <a:noFill/>
                </a:ln>
                <a:solidFill>
                  <a:srgbClr val="000000"/>
                </a:solidFill>
                <a:effectLst/>
                <a:uFillTx/>
                <a:latin typeface="Frutiger 55 Roman"/>
                <a:ea typeface="Frutiger 55 Roman"/>
                <a:cs typeface="Frutiger 55 Roman"/>
                <a:sym typeface="Frutiger 55 Roman"/>
              </a:rPr>
              <a:t> </a:t>
            </a:r>
            <a:r>
              <a:rPr kumimoji="0" lang="en-US" sz="1800" b="0" i="0" u="none" strike="noStrike" cap="none" spc="0" normalizeH="0" baseline="0" dirty="0" err="1" smtClean="0">
                <a:ln>
                  <a:noFill/>
                </a:ln>
                <a:solidFill>
                  <a:srgbClr val="000000"/>
                </a:solidFill>
                <a:effectLst/>
                <a:uFillTx/>
                <a:latin typeface="Frutiger 55 Roman"/>
                <a:ea typeface="Frutiger 55 Roman"/>
                <a:cs typeface="Frutiger 55 Roman"/>
                <a:sym typeface="Frutiger 55 Roman"/>
              </a:rPr>
              <a:t>kondisi</a:t>
            </a:r>
            <a:r>
              <a:rPr kumimoji="0" lang="en-US" sz="1800" b="0" i="0" u="none" strike="noStrike" cap="none" spc="0" normalizeH="0" baseline="0" dirty="0" smtClean="0">
                <a:ln>
                  <a:noFill/>
                </a:ln>
                <a:solidFill>
                  <a:srgbClr val="000000"/>
                </a:solidFill>
                <a:effectLst/>
                <a:uFillTx/>
                <a:latin typeface="Frutiger 55 Roman"/>
                <a:ea typeface="Frutiger 55 Roman"/>
                <a:cs typeface="Frutiger 55 Roman"/>
                <a:sym typeface="Frutiger 55 Roman"/>
              </a:rPr>
              <a:t> </a:t>
            </a:r>
            <a:r>
              <a:rPr kumimoji="0" lang="en-US" sz="1800" b="0" i="0" u="none" strike="noStrike" cap="none" spc="0" normalizeH="0" baseline="0" dirty="0" err="1" smtClean="0">
                <a:ln>
                  <a:noFill/>
                </a:ln>
                <a:solidFill>
                  <a:srgbClr val="000000"/>
                </a:solidFill>
                <a:effectLst/>
                <a:uFillTx/>
                <a:latin typeface="Frutiger 55 Roman"/>
                <a:ea typeface="Frutiger 55 Roman"/>
                <a:cs typeface="Frutiger 55 Roman"/>
                <a:sym typeface="Frutiger 55 Roman"/>
              </a:rPr>
              <a:t>masyarakat</a:t>
            </a:r>
            <a:endParaRPr kumimoji="0" lang="en-US" sz="1800" b="0" i="0" u="none" strike="noStrike" cap="none" spc="0" normalizeH="0" baseline="0" dirty="0">
              <a:ln>
                <a:noFill/>
              </a:ln>
              <a:solidFill>
                <a:srgbClr val="000000"/>
              </a:solidFill>
              <a:effectLst/>
              <a:uFillTx/>
              <a:latin typeface="Frutiger 55 Roman"/>
              <a:ea typeface="Frutiger 55 Roman"/>
              <a:cs typeface="Frutiger 55 Roman"/>
              <a:sym typeface="Frutiger 55 Roman"/>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a:off x="1136650" y="106363"/>
            <a:ext cx="0" cy="465137"/>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3"/>
          <a:stretch>
            <a:fillRect/>
          </a:stretch>
        </p:blipFill>
        <p:spPr>
          <a:xfrm>
            <a:off x="228600" y="77788"/>
            <a:ext cx="762000" cy="760412"/>
          </a:xfrm>
          <a:prstGeom prst="rect">
            <a:avLst/>
          </a:prstGeom>
          <a:ln>
            <a:noFill/>
          </a:ln>
          <a:effectLst>
            <a:outerShdw blurRad="292100" dist="139700" dir="2700000" algn="tl" rotWithShape="0">
              <a:srgbClr val="333333">
                <a:alpha val="65000"/>
              </a:srgbClr>
            </a:outerShdw>
          </a:effectLst>
        </p:spPr>
      </p:pic>
      <p:cxnSp>
        <p:nvCxnSpPr>
          <p:cNvPr id="69" name="Straight Connector 68"/>
          <p:cNvCxnSpPr/>
          <p:nvPr/>
        </p:nvCxnSpPr>
        <p:spPr>
          <a:xfrm>
            <a:off x="1144588" y="598488"/>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1437" name="TextBox 4"/>
          <p:cNvSpPr txBox="1">
            <a:spLocks noChangeArrowheads="1"/>
          </p:cNvSpPr>
          <p:nvPr/>
        </p:nvSpPr>
        <p:spPr bwMode="auto">
          <a:xfrm>
            <a:off x="1219200" y="454025"/>
            <a:ext cx="7924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a:solidFill>
                  <a:srgbClr val="000000"/>
                </a:solidFill>
                <a:latin typeface="Arial" pitchFamily="34" charset="0"/>
                <a:ea typeface="MS PGothic" pitchFamily="34" charset="-128"/>
                <a:cs typeface="Arial" pitchFamily="34" charset="0"/>
              </a:rPr>
              <a:t>Dual </a:t>
            </a:r>
            <a:r>
              <a:rPr lang="en-US" altLang="en-US" b="1" dirty="0" err="1">
                <a:solidFill>
                  <a:srgbClr val="000000"/>
                </a:solidFill>
                <a:latin typeface="Arial" pitchFamily="34" charset="0"/>
                <a:ea typeface="MS PGothic" pitchFamily="34" charset="-128"/>
                <a:cs typeface="Arial" pitchFamily="34" charset="0"/>
              </a:rPr>
              <a:t>Kebijakan</a:t>
            </a:r>
            <a:r>
              <a:rPr lang="en-US" altLang="en-US" b="1" dirty="0">
                <a:solidFill>
                  <a:srgbClr val="000000"/>
                </a:solidFill>
                <a:latin typeface="Arial" pitchFamily="34" charset="0"/>
                <a:ea typeface="MS PGothic" pitchFamily="34" charset="-128"/>
                <a:cs typeface="Arial" pitchFamily="34" charset="0"/>
              </a:rPr>
              <a:t>: </a:t>
            </a:r>
            <a:r>
              <a:rPr lang="en-US" altLang="en-US" b="1" dirty="0" err="1">
                <a:solidFill>
                  <a:srgbClr val="000000"/>
                </a:solidFill>
                <a:latin typeface="Arial" pitchFamily="34" charset="0"/>
                <a:ea typeface="MS PGothic" pitchFamily="34" charset="-128"/>
                <a:cs typeface="Arial" pitchFamily="34" charset="0"/>
              </a:rPr>
              <a:t>Elektronifikasi</a:t>
            </a:r>
            <a:r>
              <a:rPr lang="en-US" altLang="en-US" b="1" dirty="0">
                <a:solidFill>
                  <a:srgbClr val="000000"/>
                </a:solidFill>
                <a:latin typeface="Arial" pitchFamily="34" charset="0"/>
                <a:ea typeface="MS PGothic" pitchFamily="34" charset="-128"/>
                <a:cs typeface="Arial" pitchFamily="34" charset="0"/>
              </a:rPr>
              <a:t> </a:t>
            </a:r>
            <a:r>
              <a:rPr lang="en-US" altLang="en-US" b="1" dirty="0" smtClean="0">
                <a:solidFill>
                  <a:srgbClr val="000000"/>
                </a:solidFill>
                <a:latin typeface="Arial" pitchFamily="34" charset="0"/>
                <a:ea typeface="MS PGothic" pitchFamily="34" charset="-128"/>
                <a:cs typeface="Arial" pitchFamily="34" charset="0"/>
              </a:rPr>
              <a:t>(environment) </a:t>
            </a:r>
            <a:r>
              <a:rPr lang="en-US" altLang="en-US" b="1" dirty="0" err="1" smtClean="0">
                <a:solidFill>
                  <a:srgbClr val="000000"/>
                </a:solidFill>
                <a:latin typeface="Arial" pitchFamily="34" charset="0"/>
                <a:ea typeface="MS PGothic" pitchFamily="34" charset="-128"/>
                <a:cs typeface="Arial" pitchFamily="34" charset="0"/>
              </a:rPr>
              <a:t>dan</a:t>
            </a:r>
            <a:r>
              <a:rPr lang="en-US" altLang="en-US" b="1" dirty="0" smtClean="0">
                <a:solidFill>
                  <a:srgbClr val="000000"/>
                </a:solidFill>
                <a:latin typeface="Arial" pitchFamily="34" charset="0"/>
                <a:ea typeface="MS PGothic" pitchFamily="34" charset="-128"/>
                <a:cs typeface="Arial" pitchFamily="34" charset="0"/>
              </a:rPr>
              <a:t> LKD (</a:t>
            </a:r>
            <a:r>
              <a:rPr lang="en-US" altLang="en-US" b="1" dirty="0" err="1" smtClean="0">
                <a:solidFill>
                  <a:srgbClr val="000000"/>
                </a:solidFill>
                <a:latin typeface="Arial" pitchFamily="34" charset="0"/>
                <a:ea typeface="MS PGothic" pitchFamily="34" charset="-128"/>
                <a:cs typeface="Arial" pitchFamily="34" charset="0"/>
              </a:rPr>
              <a:t>infrastruktur</a:t>
            </a:r>
            <a:r>
              <a:rPr lang="en-US" altLang="en-US" b="1" dirty="0" smtClean="0">
                <a:solidFill>
                  <a:srgbClr val="000000"/>
                </a:solidFill>
                <a:latin typeface="Arial" pitchFamily="34" charset="0"/>
                <a:ea typeface="MS PGothic" pitchFamily="34" charset="-128"/>
                <a:cs typeface="Arial" pitchFamily="34" charset="0"/>
              </a:rPr>
              <a:t>)</a:t>
            </a:r>
            <a:endParaRPr lang="en-US" altLang="en-US" b="1" dirty="0">
              <a:solidFill>
                <a:srgbClr val="000000"/>
              </a:solidFill>
              <a:latin typeface="Arial" pitchFamily="34" charset="0"/>
              <a:ea typeface="MS PGothic" pitchFamily="34" charset="-128"/>
              <a:cs typeface="Arial" pitchFamily="34" charset="0"/>
            </a:endParaRPr>
          </a:p>
        </p:txBody>
      </p:sp>
      <p:sp>
        <p:nvSpPr>
          <p:cNvPr id="73" name="TextBox 72"/>
          <p:cNvSpPr txBox="1"/>
          <p:nvPr/>
        </p:nvSpPr>
        <p:spPr>
          <a:xfrm>
            <a:off x="1201738" y="31532"/>
            <a:ext cx="7696200" cy="46166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2400" b="1" dirty="0" smtClean="0">
                <a:solidFill>
                  <a:prstClr val="white">
                    <a:lumMod val="50000"/>
                  </a:prstClr>
                </a:solidFill>
                <a:cs typeface="+mn-cs"/>
              </a:rPr>
              <a:t>STRATEGI</a:t>
            </a:r>
            <a:endParaRPr lang="en-US" sz="2400" b="1" dirty="0">
              <a:solidFill>
                <a:srgbClr val="C00000"/>
              </a:solidFill>
              <a:cs typeface="+mn-cs"/>
            </a:endParaRPr>
          </a:p>
        </p:txBody>
      </p:sp>
      <p:grpSp>
        <p:nvGrpSpPr>
          <p:cNvPr id="115" name="Group 114"/>
          <p:cNvGrpSpPr/>
          <p:nvPr/>
        </p:nvGrpSpPr>
        <p:grpSpPr>
          <a:xfrm>
            <a:off x="1752600" y="1743224"/>
            <a:ext cx="3276601" cy="3362176"/>
            <a:chOff x="505709" y="546976"/>
            <a:chExt cx="3188436" cy="3015382"/>
          </a:xfrm>
        </p:grpSpPr>
        <p:sp>
          <p:nvSpPr>
            <p:cNvPr id="116" name="Oval 115"/>
            <p:cNvSpPr/>
            <p:nvPr/>
          </p:nvSpPr>
          <p:spPr>
            <a:xfrm>
              <a:off x="505709" y="546976"/>
              <a:ext cx="3188436" cy="3015382"/>
            </a:xfrm>
            <a:prstGeom prst="ellipse">
              <a:avLst/>
            </a:prstGeom>
            <a:ln>
              <a:solidFill>
                <a:srgbClr val="BD4A47"/>
              </a:solidFill>
              <a:prstDash val="dashDot"/>
            </a:ln>
          </p:spPr>
          <p:style>
            <a:lnRef idx="0">
              <a:scrgbClr r="0" g="0" b="0"/>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17" name="Oval 4"/>
            <p:cNvSpPr/>
            <p:nvPr/>
          </p:nvSpPr>
          <p:spPr>
            <a:xfrm>
              <a:off x="950941" y="902555"/>
              <a:ext cx="1838378" cy="2304225"/>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b="1" kern="1200" dirty="0">
                <a:solidFill>
                  <a:schemeClr val="bg1"/>
                </a:solidFill>
              </a:endParaRPr>
            </a:p>
          </p:txBody>
        </p:sp>
      </p:grpSp>
      <p:grpSp>
        <p:nvGrpSpPr>
          <p:cNvPr id="118" name="Group 117"/>
          <p:cNvGrpSpPr/>
          <p:nvPr/>
        </p:nvGrpSpPr>
        <p:grpSpPr>
          <a:xfrm>
            <a:off x="4324350" y="1748031"/>
            <a:ext cx="3914775" cy="3785993"/>
            <a:chOff x="3178891" y="950805"/>
            <a:chExt cx="2313283" cy="2096550"/>
          </a:xfrm>
        </p:grpSpPr>
        <p:sp>
          <p:nvSpPr>
            <p:cNvPr id="119" name="Oval 118"/>
            <p:cNvSpPr/>
            <p:nvPr/>
          </p:nvSpPr>
          <p:spPr>
            <a:xfrm>
              <a:off x="3178891" y="950805"/>
              <a:ext cx="2313283" cy="2096550"/>
            </a:xfrm>
            <a:prstGeom prst="ellipse">
              <a:avLst/>
            </a:prstGeom>
            <a:ln>
              <a:solidFill>
                <a:schemeClr val="accent3">
                  <a:lumMod val="50000"/>
                </a:schemeClr>
              </a:solidFill>
              <a:prstDash val="dashDot"/>
            </a:ln>
          </p:spPr>
          <p:style>
            <a:lnRef idx="0">
              <a:scrgbClr r="0" g="0" b="0"/>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sp>
        <p:sp>
          <p:nvSpPr>
            <p:cNvPr id="120" name="Oval 4"/>
            <p:cNvSpPr/>
            <p:nvPr/>
          </p:nvSpPr>
          <p:spPr>
            <a:xfrm>
              <a:off x="3835364" y="1198033"/>
              <a:ext cx="1333785" cy="1602094"/>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b="1" kern="1200" dirty="0">
                <a:solidFill>
                  <a:schemeClr val="bg1"/>
                </a:solidFill>
              </a:endParaRPr>
            </a:p>
          </p:txBody>
        </p:sp>
      </p:grpSp>
      <p:sp>
        <p:nvSpPr>
          <p:cNvPr id="121" name="Oval 120"/>
          <p:cNvSpPr/>
          <p:nvPr/>
        </p:nvSpPr>
        <p:spPr>
          <a:xfrm>
            <a:off x="6681108" y="1950113"/>
            <a:ext cx="155575"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122" name="TextBox 15"/>
          <p:cNvSpPr txBox="1">
            <a:spLocks noChangeArrowheads="1"/>
          </p:cNvSpPr>
          <p:nvPr/>
        </p:nvSpPr>
        <p:spPr bwMode="auto">
          <a:xfrm>
            <a:off x="5458211" y="1841369"/>
            <a:ext cx="1249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a:latin typeface="Calibri" pitchFamily="34" charset="0"/>
                <a:cs typeface="Arial" pitchFamily="34" charset="0"/>
              </a:rPr>
              <a:t> Debit Card</a:t>
            </a:r>
          </a:p>
        </p:txBody>
      </p:sp>
      <p:sp>
        <p:nvSpPr>
          <p:cNvPr id="124" name="TextBox 20"/>
          <p:cNvSpPr txBox="1">
            <a:spLocks noChangeArrowheads="1"/>
          </p:cNvSpPr>
          <p:nvPr/>
        </p:nvSpPr>
        <p:spPr bwMode="auto">
          <a:xfrm>
            <a:off x="6155057" y="4517816"/>
            <a:ext cx="1228026" cy="33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sz="1600" b="1" dirty="0">
                <a:latin typeface="Calibri" pitchFamily="34" charset="0"/>
                <a:cs typeface="Arial" pitchFamily="34" charset="0"/>
              </a:rPr>
              <a:t>Kantor Bank</a:t>
            </a:r>
          </a:p>
        </p:txBody>
      </p:sp>
      <p:sp>
        <p:nvSpPr>
          <p:cNvPr id="125" name="Oval 124"/>
          <p:cNvSpPr/>
          <p:nvPr/>
        </p:nvSpPr>
        <p:spPr>
          <a:xfrm>
            <a:off x="4614204" y="3785562"/>
            <a:ext cx="155575"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126" name="TextBox 22"/>
          <p:cNvSpPr txBox="1">
            <a:spLocks noChangeArrowheads="1"/>
          </p:cNvSpPr>
          <p:nvPr/>
        </p:nvSpPr>
        <p:spPr bwMode="auto">
          <a:xfrm>
            <a:off x="4343400" y="3874596"/>
            <a:ext cx="669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err="1">
                <a:latin typeface="Calibri" pitchFamily="34" charset="0"/>
                <a:cs typeface="Arial" pitchFamily="34" charset="0"/>
              </a:rPr>
              <a:t>Agen</a:t>
            </a:r>
            <a:endParaRPr lang="en-US" altLang="en-US" b="1" dirty="0">
              <a:latin typeface="Calibri" pitchFamily="34" charset="0"/>
              <a:cs typeface="Arial" pitchFamily="34" charset="0"/>
            </a:endParaRPr>
          </a:p>
        </p:txBody>
      </p:sp>
      <p:sp>
        <p:nvSpPr>
          <p:cNvPr id="128" name="TextBox 24"/>
          <p:cNvSpPr txBox="1">
            <a:spLocks noChangeArrowheads="1"/>
          </p:cNvSpPr>
          <p:nvPr/>
        </p:nvSpPr>
        <p:spPr bwMode="auto">
          <a:xfrm>
            <a:off x="6939783" y="4055961"/>
            <a:ext cx="622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a:latin typeface="Calibri" pitchFamily="34" charset="0"/>
                <a:cs typeface="Arial" pitchFamily="34" charset="0"/>
              </a:rPr>
              <a:t>ATM</a:t>
            </a:r>
          </a:p>
        </p:txBody>
      </p:sp>
      <p:sp>
        <p:nvSpPr>
          <p:cNvPr id="157" name="TextBox 4"/>
          <p:cNvSpPr txBox="1">
            <a:spLocks noChangeArrowheads="1"/>
          </p:cNvSpPr>
          <p:nvPr/>
        </p:nvSpPr>
        <p:spPr bwMode="auto">
          <a:xfrm>
            <a:off x="5466252" y="3455742"/>
            <a:ext cx="1846263"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b="1" dirty="0">
                <a:latin typeface="Calibri" pitchFamily="34" charset="0"/>
                <a:cs typeface="Arial" pitchFamily="34" charset="0"/>
              </a:rPr>
              <a:t>ELEKTRONIFIKASI</a:t>
            </a:r>
          </a:p>
        </p:txBody>
      </p:sp>
      <p:sp>
        <p:nvSpPr>
          <p:cNvPr id="158" name="Oval 157"/>
          <p:cNvSpPr/>
          <p:nvPr/>
        </p:nvSpPr>
        <p:spPr>
          <a:xfrm>
            <a:off x="7344318" y="2501336"/>
            <a:ext cx="155575"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159" name="TextBox 15"/>
          <p:cNvSpPr txBox="1">
            <a:spLocks noChangeArrowheads="1"/>
          </p:cNvSpPr>
          <p:nvPr/>
        </p:nvSpPr>
        <p:spPr bwMode="auto">
          <a:xfrm>
            <a:off x="6020105" y="2414661"/>
            <a:ext cx="130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eaLnBrk="1" hangingPunct="1"/>
            <a:r>
              <a:rPr lang="en-US" altLang="en-US" b="1" dirty="0">
                <a:latin typeface="Calibri" pitchFamily="34" charset="0"/>
                <a:cs typeface="Arial" pitchFamily="34" charset="0"/>
              </a:rPr>
              <a:t> Credit Card</a:t>
            </a:r>
          </a:p>
        </p:txBody>
      </p:sp>
      <p:sp>
        <p:nvSpPr>
          <p:cNvPr id="160" name="Oval 159"/>
          <p:cNvSpPr/>
          <p:nvPr/>
        </p:nvSpPr>
        <p:spPr>
          <a:xfrm>
            <a:off x="4573440" y="3252162"/>
            <a:ext cx="155575"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161" name="TextBox 20"/>
          <p:cNvSpPr txBox="1">
            <a:spLocks noChangeArrowheads="1"/>
          </p:cNvSpPr>
          <p:nvPr/>
        </p:nvSpPr>
        <p:spPr bwMode="auto">
          <a:xfrm>
            <a:off x="4324350" y="2921634"/>
            <a:ext cx="725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a:latin typeface="Calibri" pitchFamily="34" charset="0"/>
                <a:cs typeface="Arial" pitchFamily="34" charset="0"/>
              </a:rPr>
              <a:t>U-</a:t>
            </a:r>
            <a:r>
              <a:rPr lang="en-US" altLang="en-US" b="1" dirty="0" err="1">
                <a:latin typeface="Calibri" pitchFamily="34" charset="0"/>
                <a:cs typeface="Arial" pitchFamily="34" charset="0"/>
              </a:rPr>
              <a:t>Nik</a:t>
            </a:r>
            <a:endParaRPr lang="en-US" altLang="en-US" b="1" dirty="0">
              <a:latin typeface="Calibri" pitchFamily="34" charset="0"/>
              <a:cs typeface="Arial" pitchFamily="34" charset="0"/>
            </a:endParaRPr>
          </a:p>
        </p:txBody>
      </p:sp>
      <p:sp>
        <p:nvSpPr>
          <p:cNvPr id="164" name="TextBox 65"/>
          <p:cNvSpPr txBox="1">
            <a:spLocks noChangeArrowheads="1"/>
          </p:cNvSpPr>
          <p:nvPr/>
        </p:nvSpPr>
        <p:spPr bwMode="auto">
          <a:xfrm>
            <a:off x="1897267" y="3431040"/>
            <a:ext cx="2282156" cy="534987"/>
          </a:xfrm>
          <a:prstGeom prst="rect">
            <a:avLst/>
          </a:prstGeom>
          <a:solidFill>
            <a:schemeClr val="bg1"/>
          </a:solidFill>
          <a:ln>
            <a:noFill/>
          </a:ln>
          <a:extLst/>
        </p:spPr>
        <p:txBody>
          <a:bodyPr wrap="squar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ctr" eaLnBrk="1" hangingPunct="1">
              <a:lnSpc>
                <a:spcPct val="80000"/>
              </a:lnSpc>
            </a:pPr>
            <a:r>
              <a:rPr lang="en-US" b="1" dirty="0" smtClean="0">
                <a:latin typeface="Calibri" pitchFamily="34" charset="0"/>
                <a:cs typeface="Arial" pitchFamily="34" charset="0"/>
              </a:rPr>
              <a:t>KEUANGAN </a:t>
            </a:r>
          </a:p>
          <a:p>
            <a:pPr algn="ctr" eaLnBrk="1" hangingPunct="1">
              <a:lnSpc>
                <a:spcPct val="80000"/>
              </a:lnSpc>
            </a:pPr>
            <a:r>
              <a:rPr lang="en-US" b="1" dirty="0" smtClean="0">
                <a:latin typeface="Calibri" pitchFamily="34" charset="0"/>
                <a:cs typeface="Arial" pitchFamily="34" charset="0"/>
              </a:rPr>
              <a:t>INKLUSIF</a:t>
            </a:r>
            <a:endParaRPr lang="en-US" b="1" dirty="0">
              <a:latin typeface="Calibri" pitchFamily="34" charset="0"/>
              <a:cs typeface="Arial" pitchFamily="34" charset="0"/>
            </a:endParaRPr>
          </a:p>
        </p:txBody>
      </p:sp>
      <p:sp>
        <p:nvSpPr>
          <p:cNvPr id="166" name="TextBox 12"/>
          <p:cNvSpPr txBox="1">
            <a:spLocks noChangeArrowheads="1"/>
          </p:cNvSpPr>
          <p:nvPr/>
        </p:nvSpPr>
        <p:spPr bwMode="auto">
          <a:xfrm>
            <a:off x="4253352" y="3418630"/>
            <a:ext cx="823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ctr" eaLnBrk="1" hangingPunct="1"/>
            <a:r>
              <a:rPr lang="en-AU" b="1" dirty="0">
                <a:latin typeface="Arial" pitchFamily="34" charset="0"/>
                <a:cs typeface="Arial" pitchFamily="34" charset="0"/>
              </a:rPr>
              <a:t>LKD</a:t>
            </a:r>
          </a:p>
        </p:txBody>
      </p:sp>
      <p:pic>
        <p:nvPicPr>
          <p:cNvPr id="16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5074" y="5699274"/>
            <a:ext cx="6129338" cy="1065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3" name="TextBox 172"/>
          <p:cNvSpPr txBox="1"/>
          <p:nvPr/>
        </p:nvSpPr>
        <p:spPr>
          <a:xfrm>
            <a:off x="2430206" y="2590800"/>
            <a:ext cx="1321594" cy="724557"/>
          </a:xfrm>
          <a:prstGeom prst="rect">
            <a:avLst/>
          </a:prstGeom>
          <a:noFill/>
        </p:spPr>
        <p:txBody>
          <a:bodyPr wrap="square" rtlCol="0">
            <a:spAutoFit/>
          </a:bodyPr>
          <a:lstStyle/>
          <a:p>
            <a:pPr algn="ctr">
              <a:lnSpc>
                <a:spcPct val="75000"/>
              </a:lnSpc>
            </a:pPr>
            <a:r>
              <a:rPr lang="en-US" sz="3600" b="1" dirty="0" smtClean="0">
                <a:solidFill>
                  <a:schemeClr val="tx2">
                    <a:lumMod val="75000"/>
                  </a:schemeClr>
                </a:solidFill>
              </a:rPr>
              <a:t>64%</a:t>
            </a:r>
          </a:p>
          <a:p>
            <a:pPr algn="ctr">
              <a:lnSpc>
                <a:spcPct val="75000"/>
              </a:lnSpc>
            </a:pPr>
            <a:r>
              <a:rPr lang="en-US" b="1" dirty="0" smtClean="0">
                <a:solidFill>
                  <a:schemeClr val="tx2">
                    <a:lumMod val="75000"/>
                  </a:schemeClr>
                </a:solidFill>
              </a:rPr>
              <a:t>unbanked</a:t>
            </a:r>
            <a:endParaRPr lang="en-US" b="1" dirty="0">
              <a:solidFill>
                <a:schemeClr val="tx2">
                  <a:lumMod val="75000"/>
                </a:schemeClr>
              </a:solidFill>
            </a:endParaRPr>
          </a:p>
        </p:txBody>
      </p:sp>
      <p:sp>
        <p:nvSpPr>
          <p:cNvPr id="174" name="TextBox 173"/>
          <p:cNvSpPr txBox="1"/>
          <p:nvPr/>
        </p:nvSpPr>
        <p:spPr>
          <a:xfrm>
            <a:off x="4960143" y="2475184"/>
            <a:ext cx="1321594" cy="415498"/>
          </a:xfrm>
          <a:prstGeom prst="rect">
            <a:avLst/>
          </a:prstGeom>
          <a:noFill/>
        </p:spPr>
        <p:txBody>
          <a:bodyPr wrap="square" rtlCol="0">
            <a:spAutoFit/>
          </a:bodyPr>
          <a:lstStyle/>
          <a:p>
            <a:pPr algn="ctr">
              <a:lnSpc>
                <a:spcPct val="50000"/>
              </a:lnSpc>
            </a:pPr>
            <a:r>
              <a:rPr lang="en-US" sz="2800" b="1" dirty="0" smtClean="0">
                <a:solidFill>
                  <a:schemeClr val="tx2">
                    <a:lumMod val="75000"/>
                  </a:schemeClr>
                </a:solidFill>
              </a:rPr>
              <a:t>36%</a:t>
            </a:r>
          </a:p>
          <a:p>
            <a:pPr algn="ctr">
              <a:lnSpc>
                <a:spcPct val="50000"/>
              </a:lnSpc>
            </a:pPr>
            <a:r>
              <a:rPr lang="en-US" sz="1400" b="1" dirty="0" smtClean="0">
                <a:solidFill>
                  <a:schemeClr val="tx2">
                    <a:lumMod val="75000"/>
                  </a:schemeClr>
                </a:solidFill>
              </a:rPr>
              <a:t>banked</a:t>
            </a:r>
            <a:endParaRPr lang="en-US" sz="1400" b="1" dirty="0">
              <a:solidFill>
                <a:schemeClr val="tx2">
                  <a:lumMod val="75000"/>
                </a:schemeClr>
              </a:solidFill>
            </a:endParaRPr>
          </a:p>
        </p:txBody>
      </p:sp>
      <p:cxnSp>
        <p:nvCxnSpPr>
          <p:cNvPr id="175" name="Straight Connector 174"/>
          <p:cNvCxnSpPr/>
          <p:nvPr/>
        </p:nvCxnSpPr>
        <p:spPr>
          <a:xfrm>
            <a:off x="2629035" y="3001388"/>
            <a:ext cx="902896"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7414022" y="4601260"/>
            <a:ext cx="155575"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70" name="Oval 69"/>
          <p:cNvSpPr/>
          <p:nvPr/>
        </p:nvSpPr>
        <p:spPr>
          <a:xfrm>
            <a:off x="7597411" y="4164705"/>
            <a:ext cx="155575"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33" name="Rectangle 1"/>
          <p:cNvSpPr>
            <a:spLocks noChangeArrowheads="1"/>
          </p:cNvSpPr>
          <p:nvPr/>
        </p:nvSpPr>
        <p:spPr bwMode="auto">
          <a:xfrm>
            <a:off x="5391150" y="944563"/>
            <a:ext cx="3676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latinLnBrk="1"/>
            <a:r>
              <a:rPr lang="en-US" altLang="en-US" sz="1400" b="1" dirty="0" err="1">
                <a:solidFill>
                  <a:srgbClr val="C00000"/>
                </a:solidFill>
                <a:latin typeface="Calibri" panose="020F0502020204030204" pitchFamily="34" charset="0"/>
                <a:cs typeface="Arial" panose="020B0604020202020204" pitchFamily="34" charset="0"/>
              </a:rPr>
              <a:t>Elektronifikasi</a:t>
            </a:r>
            <a:r>
              <a:rPr lang="en-US" altLang="en-US" sz="1400" b="1" dirty="0">
                <a:solidFill>
                  <a:srgbClr val="C00000"/>
                </a:solidFill>
                <a:latin typeface="Calibri" panose="020F0502020204030204" pitchFamily="34" charset="0"/>
                <a:cs typeface="Arial" panose="020B0604020202020204" pitchFamily="34" charset="0"/>
              </a:rPr>
              <a:t> </a:t>
            </a:r>
            <a:r>
              <a:rPr lang="en-US" altLang="en-US" sz="1400" dirty="0" err="1">
                <a:latin typeface="Calibri" panose="020F0502020204030204" pitchFamily="34" charset="0"/>
                <a:cs typeface="Arial" panose="020B0604020202020204" pitchFamily="34" charset="0"/>
              </a:rPr>
              <a:t>adalah</a:t>
            </a:r>
            <a:r>
              <a:rPr lang="en-US" altLang="en-US" sz="1400" dirty="0">
                <a:latin typeface="Calibri" panose="020F0502020204030204" pitchFamily="34" charset="0"/>
                <a:cs typeface="Arial" panose="020B0604020202020204" pitchFamily="34" charset="0"/>
              </a:rPr>
              <a:t> </a:t>
            </a:r>
            <a:r>
              <a:rPr lang="en-US" altLang="en-US" sz="1400" dirty="0" err="1">
                <a:latin typeface="Calibri" panose="020F0502020204030204" pitchFamily="34" charset="0"/>
                <a:cs typeface="Arial" panose="020B0604020202020204" pitchFamily="34" charset="0"/>
              </a:rPr>
              <a:t>suatu</a:t>
            </a:r>
            <a:r>
              <a:rPr lang="en-US" altLang="en-US" sz="1400" dirty="0">
                <a:latin typeface="Calibri" panose="020F0502020204030204" pitchFamily="34" charset="0"/>
                <a:cs typeface="Arial" panose="020B0604020202020204" pitchFamily="34" charset="0"/>
              </a:rPr>
              <a:t>   </a:t>
            </a:r>
            <a:r>
              <a:rPr lang="en-US" altLang="en-US" sz="1400" dirty="0" err="1" smtClean="0">
                <a:latin typeface="Calibri" panose="020F0502020204030204" pitchFamily="34" charset="0"/>
                <a:cs typeface="Arial" panose="020B0604020202020204" pitchFamily="34" charset="0"/>
              </a:rPr>
              <a:t>paya</a:t>
            </a:r>
            <a:r>
              <a:rPr lang="en-US" altLang="en-US" sz="1400" dirty="0" smtClean="0">
                <a:latin typeface="Calibri" panose="020F0502020204030204" pitchFamily="34" charset="0"/>
                <a:cs typeface="Arial" panose="020B0604020202020204" pitchFamily="34" charset="0"/>
              </a:rPr>
              <a:t> </a:t>
            </a:r>
            <a:r>
              <a:rPr lang="en-US" altLang="en-US" sz="1400" dirty="0">
                <a:latin typeface="Calibri" panose="020F0502020204030204" pitchFamily="34" charset="0"/>
                <a:cs typeface="Arial" panose="020B0604020202020204" pitchFamily="34" charset="0"/>
              </a:rPr>
              <a:t>yang </a:t>
            </a:r>
            <a:r>
              <a:rPr lang="en-US" altLang="en-US" sz="1400" dirty="0" err="1">
                <a:latin typeface="Calibri" panose="020F0502020204030204" pitchFamily="34" charset="0"/>
                <a:cs typeface="Arial" panose="020B0604020202020204" pitchFamily="34" charset="0"/>
              </a:rPr>
              <a:t>terpadu</a:t>
            </a:r>
            <a:r>
              <a:rPr lang="en-US" altLang="en-US" sz="1400" dirty="0">
                <a:latin typeface="Calibri" panose="020F0502020204030204" pitchFamily="34" charset="0"/>
                <a:cs typeface="Arial" panose="020B0604020202020204" pitchFamily="34" charset="0"/>
              </a:rPr>
              <a:t> </a:t>
            </a:r>
            <a:r>
              <a:rPr lang="en-US" altLang="en-US" sz="1400" dirty="0" err="1">
                <a:latin typeface="Calibri" panose="020F0502020204030204" pitchFamily="34" charset="0"/>
                <a:cs typeface="Arial" panose="020B0604020202020204" pitchFamily="34" charset="0"/>
              </a:rPr>
              <a:t>dan</a:t>
            </a:r>
            <a:r>
              <a:rPr lang="en-US" altLang="en-US" sz="1400" dirty="0">
                <a:latin typeface="Calibri" panose="020F0502020204030204" pitchFamily="34" charset="0"/>
                <a:cs typeface="Arial" panose="020B0604020202020204" pitchFamily="34" charset="0"/>
              </a:rPr>
              <a:t> </a:t>
            </a:r>
            <a:r>
              <a:rPr lang="en-US" altLang="en-US" sz="1400" dirty="0" err="1" smtClean="0">
                <a:latin typeface="Calibri" panose="020F0502020204030204" pitchFamily="34" charset="0"/>
                <a:cs typeface="Arial" panose="020B0604020202020204" pitchFamily="34" charset="0"/>
              </a:rPr>
              <a:t>integrasi</a:t>
            </a:r>
            <a:r>
              <a:rPr lang="en-US" altLang="en-US" sz="1400" dirty="0" smtClean="0">
                <a:latin typeface="Calibri" panose="020F0502020204030204" pitchFamily="34" charset="0"/>
                <a:cs typeface="Arial" panose="020B0604020202020204" pitchFamily="34" charset="0"/>
              </a:rPr>
              <a:t> </a:t>
            </a:r>
            <a:r>
              <a:rPr lang="en-US" altLang="en-US" sz="1400" dirty="0" err="1">
                <a:latin typeface="Calibri" panose="020F0502020204030204" pitchFamily="34" charset="0"/>
                <a:cs typeface="Arial" panose="020B0604020202020204" pitchFamily="34" charset="0"/>
              </a:rPr>
              <a:t>untuk</a:t>
            </a:r>
            <a:r>
              <a:rPr lang="en-US" altLang="en-US" sz="1400" dirty="0">
                <a:latin typeface="Calibri" panose="020F0502020204030204" pitchFamily="34" charset="0"/>
                <a:cs typeface="Arial" panose="020B0604020202020204" pitchFamily="34" charset="0"/>
              </a:rPr>
              <a:t> </a:t>
            </a:r>
            <a:r>
              <a:rPr lang="en-US" altLang="en-US" sz="1400" dirty="0" err="1">
                <a:latin typeface="Calibri" panose="020F0502020204030204" pitchFamily="34" charset="0"/>
                <a:cs typeface="Arial" panose="020B0604020202020204" pitchFamily="34" charset="0"/>
              </a:rPr>
              <a:t>mengubah</a:t>
            </a:r>
            <a:r>
              <a:rPr lang="en-US" altLang="en-US" sz="1400" dirty="0">
                <a:latin typeface="Calibri" panose="020F0502020204030204" pitchFamily="34" charset="0"/>
                <a:cs typeface="Arial" panose="020B0604020202020204" pitchFamily="34" charset="0"/>
              </a:rPr>
              <a:t> </a:t>
            </a:r>
            <a:r>
              <a:rPr lang="en-US" altLang="en-US" sz="1400" dirty="0" err="1">
                <a:latin typeface="Calibri" panose="020F0502020204030204" pitchFamily="34" charset="0"/>
                <a:cs typeface="Arial" panose="020B0604020202020204" pitchFamily="34" charset="0"/>
              </a:rPr>
              <a:t>pembayaran</a:t>
            </a:r>
            <a:r>
              <a:rPr lang="en-US" altLang="en-US" sz="1400" dirty="0">
                <a:latin typeface="Calibri" panose="020F0502020204030204" pitchFamily="34" charset="0"/>
                <a:cs typeface="Arial" panose="020B0604020202020204" pitchFamily="34" charset="0"/>
              </a:rPr>
              <a:t> </a:t>
            </a:r>
            <a:r>
              <a:rPr lang="en-US" altLang="en-US" sz="1400" dirty="0" err="1" smtClean="0">
                <a:latin typeface="Calibri" panose="020F0502020204030204" pitchFamily="34" charset="0"/>
                <a:cs typeface="Arial" panose="020B0604020202020204" pitchFamily="34" charset="0"/>
              </a:rPr>
              <a:t>dari</a:t>
            </a:r>
            <a:r>
              <a:rPr lang="en-US" altLang="en-US" sz="1400" dirty="0" smtClean="0">
                <a:latin typeface="Calibri" panose="020F0502020204030204" pitchFamily="34" charset="0"/>
                <a:cs typeface="Arial" panose="020B0604020202020204" pitchFamily="34" charset="0"/>
              </a:rPr>
              <a:t> </a:t>
            </a:r>
            <a:r>
              <a:rPr lang="en-US" altLang="en-US" sz="1400" dirty="0" err="1">
                <a:latin typeface="Calibri" panose="020F0502020204030204" pitchFamily="34" charset="0"/>
                <a:cs typeface="Arial" panose="020B0604020202020204" pitchFamily="34" charset="0"/>
              </a:rPr>
              <a:t>tunai</a:t>
            </a:r>
            <a:r>
              <a:rPr lang="en-US" altLang="en-US" sz="1400" dirty="0">
                <a:latin typeface="Calibri" panose="020F0502020204030204" pitchFamily="34" charset="0"/>
                <a:cs typeface="Arial" panose="020B0604020202020204" pitchFamily="34" charset="0"/>
              </a:rPr>
              <a:t> </a:t>
            </a:r>
            <a:r>
              <a:rPr lang="en-US" altLang="en-US" sz="1400" dirty="0" err="1">
                <a:latin typeface="Calibri" panose="020F0502020204030204" pitchFamily="34" charset="0"/>
                <a:cs typeface="Arial" panose="020B0604020202020204" pitchFamily="34" charset="0"/>
              </a:rPr>
              <a:t>menjadi</a:t>
            </a:r>
            <a:r>
              <a:rPr lang="en-US" altLang="en-US" sz="1400" dirty="0">
                <a:latin typeface="Calibri" panose="020F0502020204030204" pitchFamily="34" charset="0"/>
                <a:cs typeface="Arial" panose="020B0604020202020204" pitchFamily="34" charset="0"/>
              </a:rPr>
              <a:t> non </a:t>
            </a:r>
            <a:r>
              <a:rPr lang="en-US" altLang="en-US" sz="1400" dirty="0" err="1">
                <a:latin typeface="Calibri" panose="020F0502020204030204" pitchFamily="34" charset="0"/>
                <a:cs typeface="Arial" panose="020B0604020202020204" pitchFamily="34" charset="0"/>
              </a:rPr>
              <a:t>tunai</a:t>
            </a:r>
            <a:r>
              <a:rPr lang="en-US" altLang="en-US" sz="1400" dirty="0">
                <a:latin typeface="Calibri" panose="020F0502020204030204" pitchFamily="34" charset="0"/>
                <a:cs typeface="Arial" panose="020B0604020202020204" pitchFamily="34" charset="0"/>
              </a:rPr>
              <a:t>.</a:t>
            </a:r>
            <a:endParaRPr lang="en-US" altLang="id-ID" sz="1400" dirty="0">
              <a:latin typeface="Calibri" panose="020F0502020204030204" pitchFamily="34" charset="0"/>
              <a:cs typeface="Arial" panose="020B0604020202020204" pitchFamily="34" charset="0"/>
            </a:endParaRPr>
          </a:p>
        </p:txBody>
      </p:sp>
      <p:sp>
        <p:nvSpPr>
          <p:cNvPr id="34" name="Rectangle 70"/>
          <p:cNvSpPr>
            <a:spLocks noChangeArrowheads="1"/>
          </p:cNvSpPr>
          <p:nvPr/>
        </p:nvSpPr>
        <p:spPr bwMode="auto">
          <a:xfrm>
            <a:off x="157163" y="1182688"/>
            <a:ext cx="300970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latinLnBrk="1"/>
            <a:r>
              <a:rPr lang="en-US" altLang="en-US" sz="1600" b="1" dirty="0">
                <a:solidFill>
                  <a:srgbClr val="C00000"/>
                </a:solidFill>
                <a:latin typeface="Calibri" panose="020F0502020204030204" pitchFamily="34" charset="0"/>
                <a:cs typeface="Arial" panose="020B0604020202020204" pitchFamily="34" charset="0"/>
              </a:rPr>
              <a:t>LKD :</a:t>
            </a:r>
            <a:r>
              <a:rPr lang="en-US" altLang="en-US" sz="1600" dirty="0">
                <a:latin typeface="Calibri" panose="020F0502020204030204" pitchFamily="34" charset="0"/>
                <a:cs typeface="Arial" panose="020B0604020202020204" pitchFamily="34" charset="0"/>
              </a:rPr>
              <a:t> </a:t>
            </a:r>
            <a:r>
              <a:rPr lang="en-US" altLang="en-US" sz="1600" dirty="0" err="1">
                <a:latin typeface="Calibri" panose="020F0502020204030204" pitchFamily="34" charset="0"/>
                <a:cs typeface="Arial" panose="020B0604020202020204" pitchFamily="34" charset="0"/>
              </a:rPr>
              <a:t>Layanan</a:t>
            </a:r>
            <a:r>
              <a:rPr lang="en-US" altLang="en-US" sz="1600" dirty="0">
                <a:latin typeface="Calibri" panose="020F0502020204030204" pitchFamily="34" charset="0"/>
                <a:cs typeface="Arial" panose="020B0604020202020204" pitchFamily="34" charset="0"/>
              </a:rPr>
              <a:t> </a:t>
            </a:r>
            <a:r>
              <a:rPr lang="en-US" altLang="en-US" sz="1600" dirty="0" err="1">
                <a:latin typeface="Calibri" panose="020F0502020204030204" pitchFamily="34" charset="0"/>
                <a:cs typeface="Arial" panose="020B0604020202020204" pitchFamily="34" charset="0"/>
              </a:rPr>
              <a:t>sistem</a:t>
            </a:r>
            <a:r>
              <a:rPr lang="en-US" altLang="en-US" sz="1600" dirty="0">
                <a:latin typeface="Calibri" panose="020F0502020204030204" pitchFamily="34" charset="0"/>
                <a:cs typeface="Arial" panose="020B0604020202020204" pitchFamily="34" charset="0"/>
              </a:rPr>
              <a:t> </a:t>
            </a:r>
            <a:r>
              <a:rPr lang="en-US" altLang="en-US" sz="1600" dirty="0" err="1">
                <a:latin typeface="Calibri" panose="020F0502020204030204" pitchFamily="34" charset="0"/>
                <a:cs typeface="Arial" panose="020B0604020202020204" pitchFamily="34" charset="0"/>
              </a:rPr>
              <a:t>pembayaran</a:t>
            </a:r>
            <a:r>
              <a:rPr lang="en-US" altLang="en-US" sz="1600" dirty="0">
                <a:latin typeface="Calibri" panose="020F0502020204030204" pitchFamily="34" charset="0"/>
                <a:cs typeface="Arial" panose="020B0604020202020204" pitchFamily="34" charset="0"/>
              </a:rPr>
              <a:t>   </a:t>
            </a:r>
            <a:r>
              <a:rPr lang="en-US" altLang="en-US" sz="1600" dirty="0" err="1">
                <a:latin typeface="Calibri" panose="020F0502020204030204" pitchFamily="34" charset="0"/>
                <a:cs typeface="Arial" panose="020B0604020202020204" pitchFamily="34" charset="0"/>
              </a:rPr>
              <a:t>dan</a:t>
            </a:r>
            <a:r>
              <a:rPr lang="en-US" altLang="en-US" sz="1600" dirty="0">
                <a:latin typeface="Calibri" panose="020F0502020204030204" pitchFamily="34" charset="0"/>
                <a:cs typeface="Arial" panose="020B0604020202020204" pitchFamily="34" charset="0"/>
              </a:rPr>
              <a:t> </a:t>
            </a:r>
            <a:r>
              <a:rPr lang="en-US" altLang="en-US" sz="1600" dirty="0" err="1">
                <a:latin typeface="Calibri" panose="020F0502020204030204" pitchFamily="34" charset="0"/>
                <a:cs typeface="Arial" panose="020B0604020202020204" pitchFamily="34" charset="0"/>
              </a:rPr>
              <a:t>keuangan</a:t>
            </a:r>
            <a:r>
              <a:rPr lang="en-US" altLang="en-US" sz="1600" dirty="0">
                <a:latin typeface="Calibri" panose="020F0502020204030204" pitchFamily="34" charset="0"/>
                <a:cs typeface="Arial" panose="020B0604020202020204" pitchFamily="34" charset="0"/>
              </a:rPr>
              <a:t> </a:t>
            </a:r>
            <a:r>
              <a:rPr lang="en-US" altLang="en-US" sz="1600" dirty="0" err="1">
                <a:latin typeface="Calibri" panose="020F0502020204030204" pitchFamily="34" charset="0"/>
                <a:cs typeface="Arial" panose="020B0604020202020204" pitchFamily="34" charset="0"/>
              </a:rPr>
              <a:t>dng</a:t>
            </a:r>
            <a:r>
              <a:rPr lang="en-US" altLang="en-US" sz="1600" dirty="0">
                <a:latin typeface="Calibri" panose="020F0502020204030204" pitchFamily="34" charset="0"/>
                <a:cs typeface="Arial" panose="020B0604020202020204" pitchFamily="34" charset="0"/>
              </a:rPr>
              <a:t> </a:t>
            </a:r>
            <a:r>
              <a:rPr lang="en-US" altLang="en-US" sz="1600" dirty="0" err="1">
                <a:latin typeface="Calibri" panose="020F0502020204030204" pitchFamily="34" charset="0"/>
                <a:cs typeface="Arial" panose="020B0604020202020204" pitchFamily="34" charset="0"/>
              </a:rPr>
              <a:t>menggunakan</a:t>
            </a:r>
            <a:r>
              <a:rPr lang="en-US" altLang="en-US" sz="1600" dirty="0">
                <a:latin typeface="Calibri" panose="020F0502020204030204" pitchFamily="34" charset="0"/>
                <a:cs typeface="Arial" panose="020B0604020202020204" pitchFamily="34" charset="0"/>
              </a:rPr>
              <a:t>  </a:t>
            </a:r>
            <a:r>
              <a:rPr lang="en-US" altLang="en-US" sz="1600" dirty="0" err="1">
                <a:latin typeface="Calibri" panose="020F0502020204030204" pitchFamily="34" charset="0"/>
                <a:cs typeface="Arial" panose="020B0604020202020204" pitchFamily="34" charset="0"/>
              </a:rPr>
              <a:t>jasa</a:t>
            </a:r>
            <a:r>
              <a:rPr lang="en-US" altLang="en-US" sz="1600" dirty="0">
                <a:latin typeface="Calibri" panose="020F0502020204030204" pitchFamily="34" charset="0"/>
                <a:cs typeface="Arial" panose="020B0604020202020204" pitchFamily="34" charset="0"/>
              </a:rPr>
              <a:t> </a:t>
            </a:r>
            <a:r>
              <a:rPr lang="en-US" altLang="en-US" sz="1600" dirty="0" err="1">
                <a:latin typeface="Calibri" panose="020F0502020204030204" pitchFamily="34" charset="0"/>
                <a:cs typeface="Arial" panose="020B0604020202020204" pitchFamily="34" charset="0"/>
              </a:rPr>
              <a:t>pihak</a:t>
            </a:r>
            <a:r>
              <a:rPr lang="en-US" altLang="en-US" sz="1600" dirty="0">
                <a:latin typeface="Calibri" panose="020F0502020204030204" pitchFamily="34" charset="0"/>
                <a:cs typeface="Arial" panose="020B0604020202020204" pitchFamily="34" charset="0"/>
              </a:rPr>
              <a:t> </a:t>
            </a:r>
            <a:r>
              <a:rPr lang="en-US" altLang="en-US" sz="1600" dirty="0" err="1">
                <a:latin typeface="Calibri" panose="020F0502020204030204" pitchFamily="34" charset="0"/>
                <a:cs typeface="Arial" panose="020B0604020202020204" pitchFamily="34" charset="0"/>
              </a:rPr>
              <a:t>ketiga</a:t>
            </a:r>
            <a:r>
              <a:rPr lang="en-US" altLang="en-US" sz="1600" dirty="0">
                <a:latin typeface="Calibri" panose="020F0502020204030204" pitchFamily="34" charset="0"/>
                <a:cs typeface="Arial" panose="020B0604020202020204" pitchFamily="34" charset="0"/>
              </a:rPr>
              <a:t>/</a:t>
            </a:r>
            <a:r>
              <a:rPr lang="en-US" altLang="en-US" sz="1600" dirty="0" err="1">
                <a:latin typeface="Calibri" panose="020F0502020204030204" pitchFamily="34" charset="0"/>
                <a:cs typeface="Arial" panose="020B0604020202020204" pitchFamily="34" charset="0"/>
              </a:rPr>
              <a:t>agen</a:t>
            </a:r>
            <a:r>
              <a:rPr lang="en-US" altLang="en-US" sz="1600" dirty="0">
                <a:latin typeface="Calibri" panose="020F0502020204030204" pitchFamily="34" charset="0"/>
                <a:cs typeface="Arial" panose="020B0604020202020204" pitchFamily="34" charset="0"/>
              </a:rPr>
              <a:t> </a:t>
            </a:r>
            <a:r>
              <a:rPr lang="en-US" altLang="en-US" sz="1600" dirty="0" err="1">
                <a:latin typeface="Calibri" panose="020F0502020204030204" pitchFamily="34" charset="0"/>
                <a:cs typeface="Arial" panose="020B0604020202020204" pitchFamily="34" charset="0"/>
              </a:rPr>
              <a:t>dan</a:t>
            </a:r>
            <a:r>
              <a:rPr lang="en-US" altLang="en-US" sz="1600" dirty="0">
                <a:latin typeface="Calibri" panose="020F0502020204030204" pitchFamily="34" charset="0"/>
                <a:cs typeface="Arial" panose="020B0604020202020204" pitchFamily="34" charset="0"/>
              </a:rPr>
              <a:t> </a:t>
            </a:r>
            <a:r>
              <a:rPr lang="en-US" altLang="en-US" sz="1600" dirty="0" smtClean="0">
                <a:latin typeface="Calibri" panose="020F0502020204030204" pitchFamily="34" charset="0"/>
                <a:cs typeface="Arial" panose="020B0604020202020204" pitchFamily="34" charset="0"/>
              </a:rPr>
              <a:t>            </a:t>
            </a:r>
            <a:r>
              <a:rPr lang="en-US" altLang="en-US" sz="1600" dirty="0" err="1" smtClean="0">
                <a:latin typeface="Calibri" panose="020F0502020204030204" pitchFamily="34" charset="0"/>
                <a:cs typeface="Arial" panose="020B0604020202020204" pitchFamily="34" charset="0"/>
              </a:rPr>
              <a:t>teknologi</a:t>
            </a:r>
            <a:endParaRPr lang="en-US" altLang="id-ID" sz="1600" dirty="0">
              <a:latin typeface="Calibri" panose="020F0502020204030204" pitchFamily="34" charset="0"/>
              <a:cs typeface="Arial" panose="020B0604020202020204" pitchFamily="34" charset="0"/>
            </a:endParaRPr>
          </a:p>
        </p:txBody>
      </p:sp>
      <p:sp>
        <p:nvSpPr>
          <p:cNvPr id="37" name="Rectangle 36"/>
          <p:cNvSpPr/>
          <p:nvPr/>
        </p:nvSpPr>
        <p:spPr>
          <a:xfrm>
            <a:off x="4151766" y="2096939"/>
            <a:ext cx="990600" cy="2941637"/>
          </a:xfrm>
          <a:prstGeom prst="rect">
            <a:avLst/>
          </a:prstGeom>
          <a:solidFill>
            <a:schemeClr val="accent2">
              <a:lumMod val="40000"/>
              <a:lumOff val="60000"/>
              <a:alpha val="36863"/>
            </a:schemeClr>
          </a:solidFill>
          <a:ln w="25400" cap="flat">
            <a:solidFill>
              <a:srgbClr val="BBE0E3"/>
            </a:solidFill>
            <a:prstDash val="solid"/>
            <a:bevel/>
          </a:ln>
          <a:effectLst>
            <a:outerShdw blurRad="63500" dist="17960" dir="2700000" rotWithShape="0">
              <a:srgbClr val="000000"/>
            </a:outerShdw>
          </a:effectLst>
        </p:spPr>
        <p:style>
          <a:lnRef idx="0">
            <a:scrgbClr r="0" g="0" b="0"/>
          </a:lnRef>
          <a:fillRef idx="0">
            <a:scrgbClr r="0" g="0" b="0"/>
          </a:fillRef>
          <a:effectRef idx="0">
            <a:scrgbClr r="0" g="0" b="0"/>
          </a:effectRef>
          <a:fontRef idx="none"/>
        </p:style>
        <p:txBody>
          <a:bodyPr spcFirstLastPara="1" lIns="45719" tIns="45719" rIns="45719" bIns="45719" spcCol="38100">
            <a:spAutoFit/>
          </a:bodyPr>
          <a:lstStyle/>
          <a:p>
            <a:pPr fontAlgn="auto" latinLnBrk="1">
              <a:spcBef>
                <a:spcPts val="0"/>
              </a:spcBef>
              <a:spcAft>
                <a:spcPts val="0"/>
              </a:spcAft>
              <a:defRPr/>
            </a:pPr>
            <a:endParaRPr lang="en-US">
              <a:solidFill>
                <a:srgbClr val="000000"/>
              </a:solidFill>
            </a:endParaRPr>
          </a:p>
        </p:txBody>
      </p:sp>
      <p:cxnSp>
        <p:nvCxnSpPr>
          <p:cNvPr id="4" name="Straight Arrow Connector 3"/>
          <p:cNvCxnSpPr/>
          <p:nvPr/>
        </p:nvCxnSpPr>
        <p:spPr>
          <a:xfrm>
            <a:off x="8610600" y="1683227"/>
            <a:ext cx="0" cy="3775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81000" y="5576090"/>
            <a:ext cx="24384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err="1" smtClean="0"/>
              <a:t>Penyauran</a:t>
            </a:r>
            <a:r>
              <a:rPr lang="en-US" sz="1600" dirty="0" smtClean="0"/>
              <a:t> </a:t>
            </a:r>
            <a:r>
              <a:rPr lang="en-US" sz="1600" dirty="0" err="1" smtClean="0"/>
              <a:t>bansos</a:t>
            </a:r>
            <a:r>
              <a:rPr lang="en-US" sz="1600" dirty="0" smtClean="0"/>
              <a:t> &amp; </a:t>
            </a:r>
            <a:r>
              <a:rPr lang="en-US" sz="1600" dirty="0" err="1" smtClean="0"/>
              <a:t>subsidi</a:t>
            </a:r>
            <a:r>
              <a:rPr lang="en-US" sz="1600" dirty="0" smtClean="0"/>
              <a:t> </a:t>
            </a:r>
            <a:r>
              <a:rPr lang="en-US" sz="1600" dirty="0" err="1" smtClean="0"/>
              <a:t>scr</a:t>
            </a:r>
            <a:r>
              <a:rPr lang="en-US" sz="1600" dirty="0" smtClean="0"/>
              <a:t> non </a:t>
            </a:r>
            <a:r>
              <a:rPr lang="en-US" sz="1600" dirty="0" err="1" smtClean="0"/>
              <a:t>tunai</a:t>
            </a:r>
            <a:endParaRPr lang="en-US" sz="1600" dirty="0" smtClean="0"/>
          </a:p>
          <a:p>
            <a:pPr marL="285750" indent="-285750">
              <a:buFont typeface="Arial" panose="020B0604020202020204" pitchFamily="34" charset="0"/>
              <a:buChar char="•"/>
            </a:pPr>
            <a:r>
              <a:rPr lang="en-US" sz="1600" dirty="0" err="1" smtClean="0"/>
              <a:t>Remitansi</a:t>
            </a:r>
            <a:endParaRPr lang="en-US" sz="1600" dirty="0" smtClean="0"/>
          </a:p>
          <a:p>
            <a:pPr marL="285750" indent="-285750">
              <a:buFont typeface="Arial" panose="020B0604020202020204" pitchFamily="34" charset="0"/>
              <a:buChar char="•"/>
            </a:pPr>
            <a:r>
              <a:rPr lang="en-US" sz="1600" dirty="0" smtClean="0"/>
              <a:t>Toll, </a:t>
            </a:r>
            <a:r>
              <a:rPr lang="en-US" sz="1600" dirty="0" err="1" smtClean="0"/>
              <a:t>parkir</a:t>
            </a:r>
            <a:r>
              <a:rPr lang="en-US" sz="1600" dirty="0" smtClean="0"/>
              <a:t>, </a:t>
            </a:r>
            <a:r>
              <a:rPr lang="en-US" sz="1600" dirty="0" err="1" smtClean="0"/>
              <a:t>restribusi</a:t>
            </a:r>
            <a:endParaRPr lang="en-US" sz="1600" dirty="0"/>
          </a:p>
        </p:txBody>
      </p:sp>
      <p:sp>
        <p:nvSpPr>
          <p:cNvPr id="42" name="Oval 41"/>
          <p:cNvSpPr/>
          <p:nvPr/>
        </p:nvSpPr>
        <p:spPr>
          <a:xfrm>
            <a:off x="7809467" y="3056236"/>
            <a:ext cx="155575" cy="152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43" name="TextBox 15"/>
          <p:cNvSpPr txBox="1">
            <a:spLocks noChangeArrowheads="1"/>
          </p:cNvSpPr>
          <p:nvPr/>
        </p:nvSpPr>
        <p:spPr bwMode="auto">
          <a:xfrm>
            <a:off x="5911370" y="2947786"/>
            <a:ext cx="1753170" cy="36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a:latin typeface="Calibri" pitchFamily="34" charset="0"/>
                <a:cs typeface="Arial" pitchFamily="34" charset="0"/>
              </a:rPr>
              <a:t> </a:t>
            </a:r>
            <a:r>
              <a:rPr lang="en-US" altLang="en-US" b="1" dirty="0" err="1" smtClean="0">
                <a:latin typeface="Calibri" pitchFamily="34" charset="0"/>
                <a:cs typeface="Arial" pitchFamily="34" charset="0"/>
              </a:rPr>
              <a:t>Uang</a:t>
            </a:r>
            <a:r>
              <a:rPr lang="en-US" altLang="en-US" b="1" dirty="0" smtClean="0">
                <a:latin typeface="Calibri" pitchFamily="34" charset="0"/>
                <a:cs typeface="Arial" pitchFamily="34" charset="0"/>
              </a:rPr>
              <a:t> </a:t>
            </a:r>
            <a:r>
              <a:rPr lang="en-US" altLang="en-US" b="1" dirty="0" err="1" smtClean="0">
                <a:latin typeface="Calibri" pitchFamily="34" charset="0"/>
                <a:cs typeface="Arial" pitchFamily="34" charset="0"/>
              </a:rPr>
              <a:t>Elektronik</a:t>
            </a:r>
            <a:endParaRPr lang="en-US" altLang="en-US" b="1" dirty="0">
              <a:latin typeface="Calibri" pitchFamily="34" charset="0"/>
              <a:cs typeface="Arial" pitchFamily="34" charset="0"/>
            </a:endParaRPr>
          </a:p>
        </p:txBody>
      </p:sp>
      <p:cxnSp>
        <p:nvCxnSpPr>
          <p:cNvPr id="7" name="Elbow Connector 6"/>
          <p:cNvCxnSpPr>
            <a:stCxn id="37" idx="0"/>
          </p:cNvCxnSpPr>
          <p:nvPr/>
        </p:nvCxnSpPr>
        <p:spPr>
          <a:xfrm rot="16200000" flipV="1">
            <a:off x="3620500" y="1070372"/>
            <a:ext cx="572939" cy="14801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6213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11"/>
          <p:cNvSpPr>
            <a:spLocks noGrp="1"/>
          </p:cNvSpPr>
          <p:nvPr>
            <p:ph type="sldNum" sz="quarter" idx="10"/>
          </p:nvPr>
        </p:nvSpPr>
        <p:spPr>
          <a:xfrm>
            <a:off x="6972300" y="6550025"/>
            <a:ext cx="2133600" cy="3079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fld id="{5BAFFA91-522C-4498-A912-6DFCA928B999}" type="slidenum">
              <a:rPr lang="en-US" altLang="id-ID" smtClean="0">
                <a:solidFill>
                  <a:srgbClr val="000000"/>
                </a:solidFill>
              </a:rPr>
              <a:pPr algn="r"/>
              <a:t>25</a:t>
            </a:fld>
            <a:endParaRPr lang="en-US" altLang="id-ID" smtClean="0">
              <a:solidFill>
                <a:srgbClr val="000000"/>
              </a:solidFill>
            </a:endParaRPr>
          </a:p>
        </p:txBody>
      </p:sp>
      <p:grpSp>
        <p:nvGrpSpPr>
          <p:cNvPr id="24" name="Group 23"/>
          <p:cNvGrpSpPr>
            <a:grpSpLocks/>
          </p:cNvGrpSpPr>
          <p:nvPr/>
        </p:nvGrpSpPr>
        <p:grpSpPr bwMode="auto">
          <a:xfrm>
            <a:off x="152400" y="2633805"/>
            <a:ext cx="8855075" cy="3954322"/>
            <a:chOff x="152400" y="2288194"/>
            <a:chExt cx="8854415" cy="4265006"/>
          </a:xfrm>
        </p:grpSpPr>
        <p:sp>
          <p:nvSpPr>
            <p:cNvPr id="25" name="Rectangle 24"/>
            <p:cNvSpPr/>
            <p:nvPr/>
          </p:nvSpPr>
          <p:spPr>
            <a:xfrm>
              <a:off x="152400" y="3353047"/>
              <a:ext cx="8854415" cy="1689968"/>
            </a:xfrm>
            <a:prstGeom prst="rect">
              <a:avLst/>
            </a:prstGeom>
            <a:solidFill>
              <a:srgbClr val="0070C0">
                <a:alpha val="21000"/>
              </a:srgbClr>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a:solidFill>
                  <a:prstClr val="white"/>
                </a:solidFill>
                <a:latin typeface="Tw Cen MT" panose="020B0602020104020603" pitchFamily="34" charset="0"/>
              </a:endParaRPr>
            </a:p>
          </p:txBody>
        </p:sp>
        <p:pic>
          <p:nvPicPr>
            <p:cNvPr id="58381" name="Picture 3"/>
            <p:cNvPicPr>
              <a:picLocks noChangeAspect="1" noChangeArrowheads="1"/>
            </p:cNvPicPr>
            <p:nvPr/>
          </p:nvPicPr>
          <p:blipFill>
            <a:blip r:embed="rId2">
              <a:extLst>
                <a:ext uri="{28A0092B-C50C-407E-A947-70E740481C1C}">
                  <a14:useLocalDpi xmlns:a14="http://schemas.microsoft.com/office/drawing/2010/main" val="0"/>
                </a:ext>
              </a:extLst>
            </a:blip>
            <a:srcRect t="15723" b="13545"/>
            <a:stretch>
              <a:fillRect/>
            </a:stretch>
          </p:blipFill>
          <p:spPr bwMode="auto">
            <a:xfrm>
              <a:off x="223854" y="2288194"/>
              <a:ext cx="1118979" cy="96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
            <p:cNvSpPr txBox="1">
              <a:spLocks noChangeArrowheads="1"/>
            </p:cNvSpPr>
            <p:nvPr/>
          </p:nvSpPr>
          <p:spPr>
            <a:xfrm>
              <a:off x="233357" y="3443795"/>
              <a:ext cx="8605196" cy="1523882"/>
            </a:xfrm>
            <a:prstGeom prst="rect">
              <a:avLst/>
            </a:prstGeom>
          </p:spPr>
          <p:txBody>
            <a:bodyPr/>
            <a:lstStyle/>
            <a:p>
              <a:pPr eaLnBrk="1" fontAlgn="auto" hangingPunct="1">
                <a:lnSpc>
                  <a:spcPct val="80000"/>
                </a:lnSpc>
                <a:spcBef>
                  <a:spcPts val="0"/>
                </a:spcBef>
                <a:spcAft>
                  <a:spcPts val="1200"/>
                </a:spcAft>
                <a:defRPr/>
              </a:pPr>
              <a:r>
                <a:rPr lang="en-US" b="1" kern="0" dirty="0" err="1">
                  <a:solidFill>
                    <a:srgbClr val="C00000"/>
                  </a:solidFill>
                  <a:latin typeface="Tw Cen MT" panose="020B0602020104020603" pitchFamily="34" charset="0"/>
                  <a:cs typeface="Arial" pitchFamily="34" charset="0"/>
                </a:rPr>
                <a:t>Dengan</a:t>
              </a:r>
              <a:r>
                <a:rPr lang="en-US" b="1" kern="0" dirty="0">
                  <a:solidFill>
                    <a:srgbClr val="C00000"/>
                  </a:solidFill>
                  <a:latin typeface="Tw Cen MT" panose="020B0602020104020603" pitchFamily="34" charset="0"/>
                  <a:cs typeface="Arial" pitchFamily="34" charset="0"/>
                </a:rPr>
                <a:t> LKD, </a:t>
              </a:r>
              <a:r>
                <a:rPr lang="en-US" b="1" kern="0" dirty="0" err="1">
                  <a:solidFill>
                    <a:srgbClr val="C00000"/>
                  </a:solidFill>
                  <a:latin typeface="Tw Cen MT" panose="020B0602020104020603" pitchFamily="34" charset="0"/>
                  <a:cs typeface="Arial" pitchFamily="34" charset="0"/>
                </a:rPr>
                <a:t>masyarakat</a:t>
              </a:r>
              <a:r>
                <a:rPr lang="en-US" b="1" kern="0" dirty="0">
                  <a:solidFill>
                    <a:srgbClr val="C00000"/>
                  </a:solidFill>
                  <a:latin typeface="Tw Cen MT" panose="020B0602020104020603" pitchFamily="34" charset="0"/>
                  <a:cs typeface="Arial" pitchFamily="34" charset="0"/>
                </a:rPr>
                <a:t>:</a:t>
              </a:r>
            </a:p>
            <a:p>
              <a:pPr marL="342900" indent="-342900" eaLnBrk="1" fontAlgn="auto" hangingPunct="1">
                <a:lnSpc>
                  <a:spcPct val="80000"/>
                </a:lnSpc>
                <a:spcBef>
                  <a:spcPts val="0"/>
                </a:spcBef>
                <a:spcAft>
                  <a:spcPts val="0"/>
                </a:spcAft>
                <a:buFont typeface="Arial" pitchFamily="34" charset="0"/>
                <a:buChar char="•"/>
                <a:defRPr/>
              </a:pPr>
              <a:r>
                <a:rPr lang="en-US" kern="0" dirty="0" err="1">
                  <a:latin typeface="Tw Cen MT" panose="020B0602020104020603" pitchFamily="34" charset="0"/>
                  <a:cs typeface="Arial" pitchFamily="34" charset="0"/>
                </a:rPr>
                <a:t>Tidak</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usah</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datang</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ke</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kantor</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cabang</a:t>
              </a:r>
              <a:r>
                <a:rPr lang="en-US" kern="0" dirty="0">
                  <a:latin typeface="Tw Cen MT" panose="020B0602020104020603" pitchFamily="34" charset="0"/>
                  <a:cs typeface="Arial" pitchFamily="34" charset="0"/>
                </a:rPr>
                <a:t> bank, </a:t>
              </a:r>
              <a:r>
                <a:rPr lang="en-US" kern="0" dirty="0" err="1">
                  <a:latin typeface="Tw Cen MT" panose="020B0602020104020603" pitchFamily="34" charset="0"/>
                  <a:cs typeface="Arial" pitchFamily="34" charset="0"/>
                </a:rPr>
                <a:t>hemat</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biaya</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dan</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waktu</a:t>
              </a:r>
              <a:endParaRPr lang="en-US" kern="0" dirty="0">
                <a:latin typeface="Tw Cen MT" panose="020B0602020104020603" pitchFamily="34" charset="0"/>
                <a:cs typeface="Arial" pitchFamily="34" charset="0"/>
              </a:endParaRPr>
            </a:p>
            <a:p>
              <a:pPr marL="342900" indent="-342900" eaLnBrk="1" fontAlgn="auto" hangingPunct="1">
                <a:lnSpc>
                  <a:spcPct val="80000"/>
                </a:lnSpc>
                <a:spcBef>
                  <a:spcPts val="0"/>
                </a:spcBef>
                <a:spcAft>
                  <a:spcPts val="0"/>
                </a:spcAft>
                <a:buFont typeface="Arial" pitchFamily="34" charset="0"/>
                <a:buChar char="•"/>
                <a:defRPr/>
              </a:pPr>
              <a:r>
                <a:rPr lang="en-US" kern="0" dirty="0" err="1">
                  <a:latin typeface="Tw Cen MT" panose="020B0602020104020603" pitchFamily="34" charset="0"/>
                  <a:cs typeface="Arial" pitchFamily="34" charset="0"/>
                </a:rPr>
                <a:t>Memiliki</a:t>
              </a:r>
              <a:r>
                <a:rPr lang="en-US" kern="0" dirty="0">
                  <a:latin typeface="Tw Cen MT" panose="020B0602020104020603" pitchFamily="34" charset="0"/>
                  <a:cs typeface="Arial" pitchFamily="34" charset="0"/>
                </a:rPr>
                <a:t> media </a:t>
              </a:r>
              <a:r>
                <a:rPr lang="en-US" kern="0" dirty="0" err="1">
                  <a:latin typeface="Tw Cen MT" panose="020B0602020104020603" pitchFamily="34" charset="0"/>
                  <a:cs typeface="Arial" pitchFamily="34" charset="0"/>
                </a:rPr>
                <a:t>menyimpan</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uang</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sementara</a:t>
              </a:r>
              <a:r>
                <a:rPr lang="en-US" kern="0" dirty="0">
                  <a:latin typeface="Tw Cen MT" panose="020B0602020104020603" pitchFamily="34" charset="0"/>
                  <a:cs typeface="Arial" pitchFamily="34" charset="0"/>
                </a:rPr>
                <a:t> yang </a:t>
              </a:r>
              <a:r>
                <a:rPr lang="en-US" kern="0" dirty="0" err="1">
                  <a:latin typeface="Tw Cen MT" panose="020B0602020104020603" pitchFamily="34" charset="0"/>
                  <a:cs typeface="Arial" pitchFamily="34" charset="0"/>
                </a:rPr>
                <a:t>aman</a:t>
              </a:r>
              <a:endParaRPr lang="en-US" kern="0" dirty="0">
                <a:latin typeface="Tw Cen MT" panose="020B0602020104020603" pitchFamily="34" charset="0"/>
                <a:cs typeface="Arial" pitchFamily="34" charset="0"/>
              </a:endParaRPr>
            </a:p>
            <a:p>
              <a:pPr marL="342900" indent="-342900" eaLnBrk="1" fontAlgn="auto" hangingPunct="1">
                <a:lnSpc>
                  <a:spcPct val="80000"/>
                </a:lnSpc>
                <a:spcBef>
                  <a:spcPts val="0"/>
                </a:spcBef>
                <a:spcAft>
                  <a:spcPts val="0"/>
                </a:spcAft>
                <a:buFont typeface="Arial" pitchFamily="34" charset="0"/>
                <a:buChar char="•"/>
                <a:defRPr/>
              </a:pPr>
              <a:r>
                <a:rPr lang="en-US" kern="0" dirty="0" err="1">
                  <a:latin typeface="Tw Cen MT" panose="020B0602020104020603" pitchFamily="34" charset="0"/>
                  <a:cs typeface="Arial" pitchFamily="34" charset="0"/>
                </a:rPr>
                <a:t>Belajar</a:t>
              </a:r>
              <a:r>
                <a:rPr lang="en-US" kern="0" dirty="0">
                  <a:latin typeface="Tw Cen MT" panose="020B0602020104020603" pitchFamily="34" charset="0"/>
                  <a:cs typeface="Arial" pitchFamily="34" charset="0"/>
                </a:rPr>
                <a:t> </a:t>
              </a:r>
              <a:r>
                <a:rPr lang="en-US" kern="0" dirty="0" err="1" smtClean="0">
                  <a:latin typeface="Tw Cen MT" panose="020B0602020104020603" pitchFamily="34" charset="0"/>
                  <a:cs typeface="Arial" pitchFamily="34" charset="0"/>
                </a:rPr>
                <a:t>menyimpan</a:t>
              </a:r>
              <a:r>
                <a:rPr lang="en-US" kern="0" dirty="0" smtClean="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dan</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dikenal</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oleh</a:t>
              </a:r>
              <a:r>
                <a:rPr lang="en-US" kern="0" dirty="0">
                  <a:latin typeface="Tw Cen MT" panose="020B0602020104020603" pitchFamily="34" charset="0"/>
                  <a:cs typeface="Arial" pitchFamily="34" charset="0"/>
                </a:rPr>
                <a:t> bank</a:t>
              </a:r>
            </a:p>
            <a:p>
              <a:pPr marL="342900" indent="-342900" eaLnBrk="1" fontAlgn="auto" hangingPunct="1">
                <a:lnSpc>
                  <a:spcPct val="80000"/>
                </a:lnSpc>
                <a:spcBef>
                  <a:spcPts val="0"/>
                </a:spcBef>
                <a:spcAft>
                  <a:spcPts val="0"/>
                </a:spcAft>
                <a:buFont typeface="Arial" pitchFamily="34" charset="0"/>
                <a:buChar char="•"/>
                <a:defRPr/>
              </a:pPr>
              <a:r>
                <a:rPr lang="en-US" kern="0" dirty="0" err="1">
                  <a:latin typeface="Tw Cen MT" panose="020B0602020104020603" pitchFamily="34" charset="0"/>
                  <a:cs typeface="Arial" pitchFamily="34" charset="0"/>
                </a:rPr>
                <a:t>Langkah</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awal</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untuk</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mengenal</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layanan</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keuangan</a:t>
              </a:r>
              <a:r>
                <a:rPr lang="en-US" kern="0" dirty="0">
                  <a:latin typeface="Tw Cen MT" panose="020B0602020104020603" pitchFamily="34" charset="0"/>
                  <a:cs typeface="Arial" pitchFamily="34" charset="0"/>
                </a:rPr>
                <a:t> </a:t>
              </a:r>
              <a:r>
                <a:rPr lang="en-US" kern="0" dirty="0" err="1">
                  <a:latin typeface="Tw Cen MT" panose="020B0602020104020603" pitchFamily="34" charset="0"/>
                  <a:cs typeface="Arial" pitchFamily="34" charset="0"/>
                </a:rPr>
                <a:t>lainnya</a:t>
              </a:r>
              <a:endParaRPr lang="en-US" kern="0" dirty="0">
                <a:latin typeface="Tw Cen MT" panose="020B0602020104020603" pitchFamily="34" charset="0"/>
                <a:cs typeface="Arial" pitchFamily="34" charset="0"/>
              </a:endParaRPr>
            </a:p>
          </p:txBody>
        </p:sp>
        <p:sp>
          <p:nvSpPr>
            <p:cNvPr id="31" name="Rectangle 2"/>
            <p:cNvSpPr txBox="1">
              <a:spLocks noChangeArrowheads="1"/>
            </p:cNvSpPr>
            <p:nvPr/>
          </p:nvSpPr>
          <p:spPr>
            <a:xfrm>
              <a:off x="1966778" y="5712497"/>
              <a:ext cx="1928668" cy="837279"/>
            </a:xfrm>
            <a:prstGeom prst="rect">
              <a:avLst/>
            </a:prstGeom>
            <a:solidFill>
              <a:srgbClr val="C00000"/>
            </a:solidFill>
            <a:ln w="38100">
              <a:solidFill>
                <a:srgbClr val="C00000"/>
              </a:solidFill>
            </a:ln>
          </p:spPr>
          <p:txBody>
            <a:bodyPr anchor="ctr"/>
            <a:lstStyle/>
            <a:p>
              <a:pPr algn="ctr" eaLnBrk="1" fontAlgn="auto" hangingPunct="1">
                <a:lnSpc>
                  <a:spcPct val="80000"/>
                </a:lnSpc>
                <a:spcBef>
                  <a:spcPts val="0"/>
                </a:spcBef>
                <a:spcAft>
                  <a:spcPts val="0"/>
                </a:spcAft>
                <a:defRPr/>
              </a:pPr>
              <a:r>
                <a:rPr lang="en-US" sz="2000" b="1" kern="0" dirty="0" err="1">
                  <a:solidFill>
                    <a:prstClr val="white"/>
                  </a:solidFill>
                  <a:latin typeface="Tw Cen MT" panose="020B0602020104020603" pitchFamily="34" charset="0"/>
                  <a:cs typeface="Arial" pitchFamily="34" charset="0"/>
                </a:rPr>
                <a:t>Pengisian</a:t>
              </a:r>
              <a:r>
                <a:rPr lang="en-US" sz="2000" b="1" kern="0" dirty="0">
                  <a:solidFill>
                    <a:prstClr val="white"/>
                  </a:solidFill>
                  <a:latin typeface="Tw Cen MT" panose="020B0602020104020603" pitchFamily="34" charset="0"/>
                  <a:cs typeface="Arial" pitchFamily="34" charset="0"/>
                </a:rPr>
                <a:t> </a:t>
              </a:r>
              <a:r>
                <a:rPr lang="en-US" sz="2000" b="1" kern="0" dirty="0" err="1" smtClean="0">
                  <a:solidFill>
                    <a:prstClr val="white"/>
                  </a:solidFill>
                  <a:latin typeface="Tw Cen MT" panose="020B0602020104020603" pitchFamily="34" charset="0"/>
                  <a:cs typeface="Arial" pitchFamily="34" charset="0"/>
                </a:rPr>
                <a:t>Ulang</a:t>
              </a:r>
              <a:r>
                <a:rPr lang="en-US" sz="2000" b="1" kern="0" dirty="0" smtClean="0">
                  <a:solidFill>
                    <a:prstClr val="white"/>
                  </a:solidFill>
                  <a:latin typeface="Tw Cen MT" panose="020B0602020104020603" pitchFamily="34" charset="0"/>
                  <a:cs typeface="Arial" pitchFamily="34" charset="0"/>
                </a:rPr>
                <a:t> </a:t>
              </a:r>
              <a:r>
                <a:rPr lang="en-US" sz="2000" b="1" kern="0" dirty="0">
                  <a:solidFill>
                    <a:prstClr val="white"/>
                  </a:solidFill>
                  <a:latin typeface="Tw Cen MT" panose="020B0602020104020603" pitchFamily="34" charset="0"/>
                  <a:cs typeface="Arial" pitchFamily="34" charset="0"/>
                </a:rPr>
                <a:t>(top-up)</a:t>
              </a:r>
            </a:p>
          </p:txBody>
        </p:sp>
        <p:sp>
          <p:nvSpPr>
            <p:cNvPr id="32" name="Rectangle 2"/>
            <p:cNvSpPr txBox="1">
              <a:spLocks noChangeArrowheads="1"/>
            </p:cNvSpPr>
            <p:nvPr/>
          </p:nvSpPr>
          <p:spPr>
            <a:xfrm>
              <a:off x="385746" y="5712497"/>
              <a:ext cx="1447692" cy="837279"/>
            </a:xfrm>
            <a:prstGeom prst="rect">
              <a:avLst/>
            </a:prstGeom>
            <a:solidFill>
              <a:srgbClr val="C00000"/>
            </a:solidFill>
            <a:ln w="38100">
              <a:solidFill>
                <a:srgbClr val="C00000"/>
              </a:solidFill>
            </a:ln>
          </p:spPr>
          <p:txBody>
            <a:bodyPr anchor="ctr"/>
            <a:lstStyle/>
            <a:p>
              <a:pPr algn="ctr" eaLnBrk="1" fontAlgn="auto" hangingPunct="1">
                <a:lnSpc>
                  <a:spcPct val="80000"/>
                </a:lnSpc>
                <a:spcBef>
                  <a:spcPts val="0"/>
                </a:spcBef>
                <a:spcAft>
                  <a:spcPts val="0"/>
                </a:spcAft>
                <a:defRPr/>
              </a:pPr>
              <a:r>
                <a:rPr lang="en-US" sz="2000" b="1" kern="0">
                  <a:solidFill>
                    <a:prstClr val="white"/>
                  </a:solidFill>
                  <a:latin typeface="Tw Cen MT" panose="020B0602020104020603" pitchFamily="34" charset="0"/>
                  <a:cs typeface="Arial" pitchFamily="34" charset="0"/>
                </a:rPr>
                <a:t>Fasilitator Registrasi</a:t>
              </a:r>
              <a:endParaRPr lang="en-US" sz="2000" b="1" kern="0" dirty="0">
                <a:solidFill>
                  <a:prstClr val="white"/>
                </a:solidFill>
                <a:latin typeface="Tw Cen MT" panose="020B0602020104020603" pitchFamily="34" charset="0"/>
                <a:cs typeface="Arial" pitchFamily="34" charset="0"/>
              </a:endParaRPr>
            </a:p>
          </p:txBody>
        </p:sp>
        <p:sp>
          <p:nvSpPr>
            <p:cNvPr id="33" name="Rectangle 2"/>
            <p:cNvSpPr txBox="1">
              <a:spLocks noChangeArrowheads="1"/>
            </p:cNvSpPr>
            <p:nvPr/>
          </p:nvSpPr>
          <p:spPr>
            <a:xfrm>
              <a:off x="4024024" y="5712497"/>
              <a:ext cx="955604" cy="837279"/>
            </a:xfrm>
            <a:prstGeom prst="rect">
              <a:avLst/>
            </a:prstGeom>
            <a:solidFill>
              <a:srgbClr val="C00000"/>
            </a:solidFill>
            <a:ln w="38100">
              <a:solidFill>
                <a:srgbClr val="C00000"/>
              </a:solidFill>
            </a:ln>
          </p:spPr>
          <p:txBody>
            <a:bodyPr anchor="ctr"/>
            <a:lstStyle/>
            <a:p>
              <a:pPr algn="ctr" eaLnBrk="1" fontAlgn="auto" hangingPunct="1">
                <a:lnSpc>
                  <a:spcPct val="80000"/>
                </a:lnSpc>
                <a:spcBef>
                  <a:spcPts val="0"/>
                </a:spcBef>
                <a:spcAft>
                  <a:spcPts val="0"/>
                </a:spcAft>
                <a:defRPr/>
              </a:pPr>
              <a:r>
                <a:rPr lang="en-US" sz="2000" b="1" kern="0">
                  <a:solidFill>
                    <a:prstClr val="white"/>
                  </a:solidFill>
                  <a:latin typeface="Tw Cen MT" panose="020B0602020104020603" pitchFamily="34" charset="0"/>
                  <a:cs typeface="Arial" pitchFamily="34" charset="0"/>
                </a:rPr>
                <a:t>Tarik Tunai</a:t>
              </a:r>
              <a:endParaRPr lang="en-US" sz="2000" b="1" kern="0" dirty="0">
                <a:solidFill>
                  <a:prstClr val="white"/>
                </a:solidFill>
                <a:latin typeface="Tw Cen MT" panose="020B0602020104020603" pitchFamily="34" charset="0"/>
                <a:cs typeface="Arial" pitchFamily="34" charset="0"/>
              </a:endParaRPr>
            </a:p>
          </p:txBody>
        </p:sp>
        <p:sp>
          <p:nvSpPr>
            <p:cNvPr id="34" name="Rectangle 2"/>
            <p:cNvSpPr txBox="1">
              <a:spLocks noChangeArrowheads="1"/>
            </p:cNvSpPr>
            <p:nvPr/>
          </p:nvSpPr>
          <p:spPr>
            <a:xfrm>
              <a:off x="5090745" y="5714209"/>
              <a:ext cx="1785804" cy="838991"/>
            </a:xfrm>
            <a:prstGeom prst="rect">
              <a:avLst/>
            </a:prstGeom>
            <a:solidFill>
              <a:srgbClr val="C00000"/>
            </a:solidFill>
            <a:ln w="38100">
              <a:solidFill>
                <a:srgbClr val="C00000"/>
              </a:solidFill>
            </a:ln>
          </p:spPr>
          <p:txBody>
            <a:bodyPr anchor="ctr"/>
            <a:lstStyle/>
            <a:p>
              <a:pPr algn="ctr" eaLnBrk="1" fontAlgn="auto" hangingPunct="1">
                <a:lnSpc>
                  <a:spcPct val="80000"/>
                </a:lnSpc>
                <a:spcBef>
                  <a:spcPts val="0"/>
                </a:spcBef>
                <a:spcAft>
                  <a:spcPts val="0"/>
                </a:spcAft>
                <a:defRPr/>
              </a:pPr>
              <a:r>
                <a:rPr lang="en-US" sz="2000" b="1" kern="0" dirty="0" err="1">
                  <a:solidFill>
                    <a:prstClr val="white"/>
                  </a:solidFill>
                  <a:latin typeface="Tw Cen MT" panose="020B0602020104020603" pitchFamily="34" charset="0"/>
                  <a:cs typeface="Arial" pitchFamily="34" charset="0"/>
                </a:rPr>
                <a:t>Pembayaran</a:t>
              </a:r>
              <a:r>
                <a:rPr lang="en-US" sz="2000" b="1" kern="0" dirty="0">
                  <a:solidFill>
                    <a:prstClr val="white"/>
                  </a:solidFill>
                  <a:latin typeface="Tw Cen MT" panose="020B0602020104020603" pitchFamily="34" charset="0"/>
                  <a:cs typeface="Arial" pitchFamily="34" charset="0"/>
                </a:rPr>
                <a:t> </a:t>
              </a:r>
              <a:r>
                <a:rPr lang="en-US" sz="2000" b="1" kern="0" dirty="0" err="1" smtClean="0">
                  <a:solidFill>
                    <a:prstClr val="white"/>
                  </a:solidFill>
                  <a:latin typeface="Tw Cen MT" panose="020B0602020104020603" pitchFamily="34" charset="0"/>
                  <a:cs typeface="Arial" pitchFamily="34" charset="0"/>
                </a:rPr>
                <a:t>Tagihan</a:t>
              </a:r>
              <a:r>
                <a:rPr lang="en-US" sz="2000" b="1" kern="0" dirty="0" smtClean="0">
                  <a:solidFill>
                    <a:prstClr val="white"/>
                  </a:solidFill>
                  <a:latin typeface="Tw Cen MT" panose="020B0602020104020603" pitchFamily="34" charset="0"/>
                  <a:cs typeface="Arial" pitchFamily="34" charset="0"/>
                </a:rPr>
                <a:t> &amp; </a:t>
              </a:r>
              <a:r>
                <a:rPr lang="en-US" sz="2000" b="1" kern="0" dirty="0" err="1" smtClean="0">
                  <a:solidFill>
                    <a:prstClr val="white"/>
                  </a:solidFill>
                  <a:latin typeface="Tw Cen MT" panose="020B0602020104020603" pitchFamily="34" charset="0"/>
                  <a:cs typeface="Arial" pitchFamily="34" charset="0"/>
                </a:rPr>
                <a:t>Belanja</a:t>
              </a:r>
              <a:endParaRPr lang="en-US" sz="2000" b="1" kern="0" dirty="0">
                <a:solidFill>
                  <a:prstClr val="white"/>
                </a:solidFill>
                <a:latin typeface="Tw Cen MT" panose="020B0602020104020603" pitchFamily="34" charset="0"/>
                <a:cs typeface="Arial" pitchFamily="34" charset="0"/>
              </a:endParaRPr>
            </a:p>
          </p:txBody>
        </p:sp>
        <p:sp>
          <p:nvSpPr>
            <p:cNvPr id="35" name="Rectangle 2"/>
            <p:cNvSpPr txBox="1">
              <a:spLocks noChangeArrowheads="1"/>
            </p:cNvSpPr>
            <p:nvPr/>
          </p:nvSpPr>
          <p:spPr>
            <a:xfrm>
              <a:off x="6995603" y="5712497"/>
              <a:ext cx="1766755" cy="837279"/>
            </a:xfrm>
            <a:prstGeom prst="rect">
              <a:avLst/>
            </a:prstGeom>
            <a:solidFill>
              <a:srgbClr val="C00000"/>
            </a:solidFill>
            <a:ln w="38100">
              <a:solidFill>
                <a:srgbClr val="C00000"/>
              </a:solidFill>
            </a:ln>
          </p:spPr>
          <p:txBody>
            <a:bodyPr anchor="ctr"/>
            <a:lstStyle/>
            <a:p>
              <a:pPr algn="ctr" eaLnBrk="1" fontAlgn="auto" hangingPunct="1">
                <a:lnSpc>
                  <a:spcPct val="80000"/>
                </a:lnSpc>
                <a:spcBef>
                  <a:spcPts val="0"/>
                </a:spcBef>
                <a:spcAft>
                  <a:spcPts val="0"/>
                </a:spcAft>
                <a:defRPr/>
              </a:pPr>
              <a:r>
                <a:rPr lang="en-US" sz="2000" b="1" kern="0">
                  <a:solidFill>
                    <a:prstClr val="white"/>
                  </a:solidFill>
                  <a:latin typeface="Tw Cen MT" panose="020B0602020104020603" pitchFamily="34" charset="0"/>
                  <a:cs typeface="Arial" pitchFamily="34" charset="0"/>
                </a:rPr>
                <a:t>Penyaluran Bantuan Pemerintah</a:t>
              </a:r>
              <a:endParaRPr lang="en-US" sz="2000" b="1" kern="0" dirty="0">
                <a:solidFill>
                  <a:prstClr val="white"/>
                </a:solidFill>
                <a:latin typeface="Tw Cen MT" panose="020B0602020104020603" pitchFamily="34" charset="0"/>
                <a:cs typeface="Arial" pitchFamily="34" charset="0"/>
              </a:endParaRPr>
            </a:p>
          </p:txBody>
        </p:sp>
        <p:cxnSp>
          <p:nvCxnSpPr>
            <p:cNvPr id="58391" name="Straight Arrow Connector 16"/>
            <p:cNvCxnSpPr>
              <a:cxnSpLocks noChangeShapeType="1"/>
            </p:cNvCxnSpPr>
            <p:nvPr/>
          </p:nvCxnSpPr>
          <p:spPr bwMode="auto">
            <a:xfrm>
              <a:off x="385205" y="5410988"/>
              <a:ext cx="8377795" cy="0"/>
            </a:xfrm>
            <a:prstGeom prst="straightConnector1">
              <a:avLst/>
            </a:prstGeom>
            <a:noFill/>
            <a:ln w="57150" algn="ctr">
              <a:solidFill>
                <a:srgbClr val="C00000"/>
              </a:solidFill>
              <a:round/>
              <a:headEnd type="arrow" w="med" len="med"/>
              <a:tailEnd type="arrow" w="med" len="med"/>
            </a:ln>
            <a:extLst>
              <a:ext uri="{909E8E84-426E-40DD-AFC4-6F175D3DCCD1}">
                <a14:hiddenFill xmlns:a14="http://schemas.microsoft.com/office/drawing/2010/main">
                  <a:noFill/>
                </a14:hiddenFill>
              </a:ext>
            </a:extLst>
          </p:spPr>
        </p:cxnSp>
        <p:sp>
          <p:nvSpPr>
            <p:cNvPr id="37" name="Rectangle 36"/>
            <p:cNvSpPr/>
            <p:nvPr/>
          </p:nvSpPr>
          <p:spPr>
            <a:xfrm rot="23947">
              <a:off x="2904920" y="5149173"/>
              <a:ext cx="3449381" cy="522230"/>
            </a:xfrm>
            <a:prstGeom prst="rect">
              <a:avLst/>
            </a:prstGeom>
            <a:solidFill>
              <a:sysClr val="window" lastClr="FFFFFF"/>
            </a:solidFill>
          </p:spPr>
          <p:txBody>
            <a:bodyPr>
              <a:spAutoFit/>
            </a:bodyPr>
            <a:lstStyle/>
            <a:p>
              <a:pPr algn="ctr" eaLnBrk="1" fontAlgn="auto" hangingPunct="1">
                <a:spcBef>
                  <a:spcPts val="0"/>
                </a:spcBef>
                <a:spcAft>
                  <a:spcPts val="0"/>
                </a:spcAft>
                <a:defRPr/>
              </a:pPr>
              <a:r>
                <a:rPr lang="en-SG" sz="2800" b="1" kern="0">
                  <a:solidFill>
                    <a:srgbClr val="C00000"/>
                  </a:solidFill>
                  <a:latin typeface="Tw Cen MT" panose="020B0602020104020603" pitchFamily="34" charset="0"/>
                  <a:cs typeface="Arial" pitchFamily="34" charset="0"/>
                </a:rPr>
                <a:t>Layanan LKD</a:t>
              </a:r>
              <a:endParaRPr lang="en-US" sz="2800" kern="0" dirty="0">
                <a:solidFill>
                  <a:srgbClr val="C00000"/>
                </a:solidFill>
                <a:latin typeface="Tw Cen MT" panose="020B0602020104020603" pitchFamily="34" charset="0"/>
              </a:endParaRPr>
            </a:p>
          </p:txBody>
        </p:sp>
      </p:grpSp>
      <p:sp>
        <p:nvSpPr>
          <p:cNvPr id="38"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Tw Cen MT" panose="020B0602020104020603" pitchFamily="34" charset="0"/>
              <a:ea typeface="+mj-ea"/>
              <a:cs typeface="+mj-cs"/>
              <a:sym typeface="Helvetica"/>
            </a:endParaRPr>
          </a:p>
        </p:txBody>
      </p:sp>
      <p:sp>
        <p:nvSpPr>
          <p:cNvPr id="39" name="Shape 230"/>
          <p:cNvSpPr/>
          <p:nvPr/>
        </p:nvSpPr>
        <p:spPr>
          <a:xfrm>
            <a:off x="1155700" y="617538"/>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Tw Cen MT" panose="020B0602020104020603" pitchFamily="34" charset="0"/>
              <a:ea typeface="+mj-ea"/>
              <a:cs typeface="+mj-cs"/>
              <a:sym typeface="Helvetica"/>
            </a:endParaRPr>
          </a:p>
        </p:txBody>
      </p:sp>
      <p:pic>
        <p:nvPicPr>
          <p:cNvPr id="40" name="image.png"/>
          <p:cNvPicPr/>
          <p:nvPr/>
        </p:nvPicPr>
        <p:blipFill>
          <a:blip r:embed="rId3"/>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
        <p:nvSpPr>
          <p:cNvPr id="22" name="TextBox 21"/>
          <p:cNvSpPr txBox="1"/>
          <p:nvPr/>
        </p:nvSpPr>
        <p:spPr>
          <a:xfrm>
            <a:off x="1219200" y="24825"/>
            <a:ext cx="7467600" cy="5847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sz="3200" b="1" kern="0" dirty="0" err="1">
                <a:solidFill>
                  <a:srgbClr val="C00000"/>
                </a:solidFill>
                <a:latin typeface="Arial" pitchFamily="34" charset="0"/>
                <a:ea typeface="+mn-ea"/>
                <a:cs typeface="+mn-cs"/>
              </a:rPr>
              <a:t>Layanan</a:t>
            </a:r>
            <a:r>
              <a:rPr lang="en-US" sz="3200" b="1" kern="0" dirty="0">
                <a:solidFill>
                  <a:srgbClr val="C00000"/>
                </a:solidFill>
                <a:latin typeface="Arial" pitchFamily="34" charset="0"/>
                <a:ea typeface="+mn-ea"/>
                <a:cs typeface="+mn-cs"/>
              </a:rPr>
              <a:t> </a:t>
            </a:r>
            <a:r>
              <a:rPr lang="en-US" sz="3200" b="1" kern="0" dirty="0" err="1">
                <a:solidFill>
                  <a:srgbClr val="C00000"/>
                </a:solidFill>
                <a:latin typeface="Arial" pitchFamily="34" charset="0"/>
                <a:ea typeface="+mn-ea"/>
                <a:cs typeface="+mn-cs"/>
              </a:rPr>
              <a:t>K</a:t>
            </a:r>
            <a:r>
              <a:rPr lang="en-US" sz="3200" b="1" kern="0" dirty="0" err="1" smtClean="0">
                <a:solidFill>
                  <a:srgbClr val="C00000"/>
                </a:solidFill>
                <a:latin typeface="Arial" pitchFamily="34" charset="0"/>
                <a:ea typeface="+mn-ea"/>
                <a:cs typeface="+mn-cs"/>
              </a:rPr>
              <a:t>euangan</a:t>
            </a:r>
            <a:r>
              <a:rPr lang="en-US" sz="3200" b="1" kern="0" dirty="0" smtClean="0">
                <a:solidFill>
                  <a:srgbClr val="C00000"/>
                </a:solidFill>
                <a:latin typeface="Arial" pitchFamily="34" charset="0"/>
                <a:ea typeface="+mn-ea"/>
                <a:cs typeface="+mn-cs"/>
              </a:rPr>
              <a:t> d</a:t>
            </a:r>
            <a:r>
              <a:rPr lang="en-US" sz="3200" b="1" kern="0" dirty="0" smtClean="0">
                <a:solidFill>
                  <a:schemeClr val="tx1">
                    <a:lumMod val="65000"/>
                    <a:lumOff val="35000"/>
                  </a:schemeClr>
                </a:solidFill>
                <a:latin typeface="Arial" pitchFamily="34" charset="0"/>
                <a:ea typeface="+mn-ea"/>
                <a:cs typeface="+mn-cs"/>
              </a:rPr>
              <a:t>i </a:t>
            </a:r>
            <a:r>
              <a:rPr lang="en-US" sz="3200" b="1" kern="0" dirty="0" err="1" smtClean="0">
                <a:solidFill>
                  <a:schemeClr val="tx1">
                    <a:lumMod val="65000"/>
                    <a:lumOff val="35000"/>
                  </a:schemeClr>
                </a:solidFill>
                <a:latin typeface="Arial" pitchFamily="34" charset="0"/>
                <a:ea typeface="+mn-ea"/>
                <a:cs typeface="+mn-cs"/>
              </a:rPr>
              <a:t>Depan</a:t>
            </a:r>
            <a:r>
              <a:rPr lang="en-US" sz="3200" b="1" kern="0" dirty="0" smtClean="0">
                <a:solidFill>
                  <a:schemeClr val="tx1">
                    <a:lumMod val="65000"/>
                    <a:lumOff val="35000"/>
                  </a:schemeClr>
                </a:solidFill>
                <a:latin typeface="Arial" pitchFamily="34" charset="0"/>
                <a:ea typeface="+mn-ea"/>
                <a:cs typeface="+mn-cs"/>
              </a:rPr>
              <a:t> </a:t>
            </a:r>
            <a:r>
              <a:rPr lang="en-US" sz="3200" b="1" kern="0" dirty="0" err="1">
                <a:solidFill>
                  <a:schemeClr val="tx1">
                    <a:lumMod val="65000"/>
                    <a:lumOff val="35000"/>
                  </a:schemeClr>
                </a:solidFill>
                <a:latin typeface="Arial" pitchFamily="34" charset="0"/>
                <a:ea typeface="+mn-ea"/>
                <a:cs typeface="+mn-cs"/>
              </a:rPr>
              <a:t>rumah</a:t>
            </a:r>
            <a:endParaRPr lang="en-US" sz="3200" b="1" kern="0" dirty="0">
              <a:solidFill>
                <a:schemeClr val="tx1">
                  <a:lumMod val="65000"/>
                  <a:lumOff val="35000"/>
                </a:schemeClr>
              </a:solidFill>
              <a:latin typeface="Arial" pitchFamily="34" charset="0"/>
              <a:ea typeface="+mn-ea"/>
              <a:cs typeface="+mn-cs"/>
            </a:endParaRPr>
          </a:p>
        </p:txBody>
      </p:sp>
      <p:sp>
        <p:nvSpPr>
          <p:cNvPr id="58378" name="Rectangle 51"/>
          <p:cNvSpPr>
            <a:spLocks noChangeArrowheads="1"/>
          </p:cNvSpPr>
          <p:nvPr/>
        </p:nvSpPr>
        <p:spPr bwMode="auto">
          <a:xfrm>
            <a:off x="949325" y="773700"/>
            <a:ext cx="8194675" cy="36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ctr" eaLnBrk="1" hangingPunct="1"/>
            <a:r>
              <a:rPr lang="en-US" altLang="en-US" b="1" dirty="0" err="1" smtClean="0">
                <a:solidFill>
                  <a:srgbClr val="3278CC"/>
                </a:solidFill>
                <a:latin typeface="Calibri" panose="020F0502020204030204" pitchFamily="34" charset="0"/>
              </a:rPr>
              <a:t>agen</a:t>
            </a:r>
            <a:r>
              <a:rPr lang="en-US" altLang="en-US" b="1" dirty="0" smtClean="0">
                <a:solidFill>
                  <a:srgbClr val="3278CC"/>
                </a:solidFill>
                <a:latin typeface="Calibri" panose="020F0502020204030204" pitchFamily="34" charset="0"/>
              </a:rPr>
              <a:t> I </a:t>
            </a:r>
            <a:r>
              <a:rPr lang="en-US" altLang="en-US" b="1" dirty="0">
                <a:solidFill>
                  <a:srgbClr val="3278CC"/>
                </a:solidFill>
                <a:latin typeface="Calibri" panose="020F0502020204030204" pitchFamily="34" charset="0"/>
              </a:rPr>
              <a:t>SBG PERPANKANG TANGAN </a:t>
            </a:r>
            <a:r>
              <a:rPr lang="en-US" altLang="en-US" b="1" dirty="0" err="1">
                <a:solidFill>
                  <a:srgbClr val="3278CC"/>
                </a:solidFill>
                <a:latin typeface="Calibri" panose="020F0502020204030204" pitchFamily="34" charset="0"/>
              </a:rPr>
              <a:t>dan</a:t>
            </a:r>
            <a:r>
              <a:rPr lang="en-US" altLang="en-US" b="1" dirty="0">
                <a:solidFill>
                  <a:srgbClr val="3278CC"/>
                </a:solidFill>
                <a:latin typeface="Calibri" panose="020F0502020204030204" pitchFamily="34" charset="0"/>
              </a:rPr>
              <a:t> </a:t>
            </a:r>
            <a:r>
              <a:rPr lang="en-US" altLang="en-US" b="1" dirty="0" err="1">
                <a:solidFill>
                  <a:srgbClr val="3278CC"/>
                </a:solidFill>
                <a:latin typeface="Calibri" panose="020F0502020204030204" pitchFamily="34" charset="0"/>
              </a:rPr>
              <a:t>berbasis</a:t>
            </a:r>
            <a:r>
              <a:rPr lang="en-US" altLang="en-US" b="1" dirty="0">
                <a:solidFill>
                  <a:srgbClr val="3278CC"/>
                </a:solidFill>
                <a:latin typeface="Calibri" panose="020F0502020204030204" pitchFamily="34" charset="0"/>
              </a:rPr>
              <a:t> </a:t>
            </a:r>
            <a:r>
              <a:rPr lang="en-US" altLang="en-US" b="1" dirty="0" err="1">
                <a:solidFill>
                  <a:srgbClr val="3278CC"/>
                </a:solidFill>
                <a:latin typeface="Calibri" panose="020F0502020204030204" pitchFamily="34" charset="0"/>
              </a:rPr>
              <a:t>teknologi</a:t>
            </a:r>
            <a:r>
              <a:rPr lang="en-US" altLang="en-US" b="1" dirty="0">
                <a:solidFill>
                  <a:srgbClr val="3278CC"/>
                </a:solidFill>
                <a:latin typeface="Calibri" panose="020F0502020204030204" pitchFamily="34" charset="0"/>
              </a:rPr>
              <a:t> (HP </a:t>
            </a:r>
            <a:r>
              <a:rPr lang="en-US" altLang="en-US" b="1" dirty="0" err="1">
                <a:solidFill>
                  <a:srgbClr val="3278CC"/>
                </a:solidFill>
                <a:latin typeface="Calibri" panose="020F0502020204030204" pitchFamily="34" charset="0"/>
              </a:rPr>
              <a:t>atau</a:t>
            </a:r>
            <a:r>
              <a:rPr lang="en-US" altLang="en-US" b="1" dirty="0">
                <a:solidFill>
                  <a:srgbClr val="3278CC"/>
                </a:solidFill>
                <a:latin typeface="Calibri" panose="020F0502020204030204" pitchFamily="34" charset="0"/>
              </a:rPr>
              <a:t> </a:t>
            </a:r>
            <a:r>
              <a:rPr lang="en-US" altLang="en-US" b="1" dirty="0" err="1">
                <a:solidFill>
                  <a:srgbClr val="3278CC"/>
                </a:solidFill>
                <a:latin typeface="Calibri" panose="020F0502020204030204" pitchFamily="34" charset="0"/>
              </a:rPr>
              <a:t>kartu</a:t>
            </a:r>
            <a:r>
              <a:rPr lang="en-US" altLang="en-US" b="1" dirty="0">
                <a:solidFill>
                  <a:srgbClr val="3278CC"/>
                </a:solidFill>
                <a:latin typeface="Calibri" panose="020F0502020204030204" pitchFamily="34" charset="0"/>
              </a:rPr>
              <a:t>).</a:t>
            </a:r>
          </a:p>
        </p:txBody>
      </p:sp>
      <p:pic>
        <p:nvPicPr>
          <p:cNvPr id="3" name="Picture 2"/>
          <p:cNvPicPr>
            <a:picLocks noChangeAspect="1"/>
          </p:cNvPicPr>
          <p:nvPr/>
        </p:nvPicPr>
        <p:blipFill>
          <a:blip r:embed="rId4"/>
          <a:stretch>
            <a:fillRect/>
          </a:stretch>
        </p:blipFill>
        <p:spPr>
          <a:xfrm>
            <a:off x="6977571" y="3621089"/>
            <a:ext cx="2029904" cy="1566862"/>
          </a:xfrm>
          <a:prstGeom prst="rect">
            <a:avLst/>
          </a:prstGeom>
        </p:spPr>
      </p:pic>
      <p:sp>
        <p:nvSpPr>
          <p:cNvPr id="26" name="TextBox 25"/>
          <p:cNvSpPr txBox="1"/>
          <p:nvPr/>
        </p:nvSpPr>
        <p:spPr>
          <a:xfrm>
            <a:off x="6858000" y="1050131"/>
            <a:ext cx="2247900" cy="2603790"/>
          </a:xfrm>
          <a:prstGeom prst="rect">
            <a:avLst/>
          </a:prstGeom>
          <a:noFill/>
        </p:spPr>
        <p:txBody>
          <a:bodyPr wrap="square">
            <a:spAutoFit/>
          </a:bodyPr>
          <a:lstStyle/>
          <a:p>
            <a:pPr>
              <a:lnSpc>
                <a:spcPct val="120000"/>
              </a:lnSpc>
              <a:defRPr/>
            </a:pPr>
            <a:r>
              <a:rPr lang="en-US" sz="1600" b="1" u="sng" dirty="0" err="1"/>
              <a:t>Persyaratan</a:t>
            </a:r>
            <a:r>
              <a:rPr lang="en-US" sz="1600" b="1" u="sng" dirty="0"/>
              <a:t> </a:t>
            </a:r>
            <a:r>
              <a:rPr lang="en-US" sz="1600" b="1" u="sng" dirty="0" err="1"/>
              <a:t>Agen</a:t>
            </a:r>
            <a:r>
              <a:rPr lang="en-US" sz="1600" b="1" u="sng" dirty="0"/>
              <a:t>:</a:t>
            </a:r>
          </a:p>
          <a:p>
            <a:pPr marL="285750" indent="-285750">
              <a:buFontTx/>
              <a:buAutoNum type="arabicPeriod"/>
              <a:defRPr/>
            </a:pPr>
            <a:r>
              <a:rPr lang="en-US" sz="1600" dirty="0" err="1"/>
              <a:t>Penduduk</a:t>
            </a:r>
            <a:r>
              <a:rPr lang="en-US" sz="1600" dirty="0"/>
              <a:t> </a:t>
            </a:r>
            <a:r>
              <a:rPr lang="en-US" sz="1600" dirty="0" err="1"/>
              <a:t>setempat</a:t>
            </a:r>
            <a:endParaRPr lang="en-US" sz="1600" dirty="0"/>
          </a:p>
          <a:p>
            <a:pPr marL="285750" indent="-285750">
              <a:buFontTx/>
              <a:buAutoNum type="arabicPeriod"/>
              <a:defRPr/>
            </a:pPr>
            <a:r>
              <a:rPr lang="en-US" sz="1600" dirty="0" err="1"/>
              <a:t>Mempunyai</a:t>
            </a:r>
            <a:r>
              <a:rPr lang="en-US" sz="1600" dirty="0"/>
              <a:t> </a:t>
            </a:r>
            <a:r>
              <a:rPr lang="en-US" sz="1600" dirty="0" err="1"/>
              <a:t>usaha</a:t>
            </a:r>
            <a:r>
              <a:rPr lang="en-US" sz="1600" dirty="0"/>
              <a:t> </a:t>
            </a:r>
            <a:r>
              <a:rPr lang="en-US" sz="1600" dirty="0" err="1"/>
              <a:t>utama</a:t>
            </a:r>
            <a:r>
              <a:rPr lang="en-US" sz="1600" dirty="0"/>
              <a:t> </a:t>
            </a:r>
            <a:r>
              <a:rPr lang="en-US" sz="1600" dirty="0" err="1"/>
              <a:t>ditempat</a:t>
            </a:r>
            <a:r>
              <a:rPr lang="en-US" sz="1600" dirty="0"/>
              <a:t> </a:t>
            </a:r>
            <a:r>
              <a:rPr lang="en-US" sz="1600" dirty="0" err="1"/>
              <a:t>permanen</a:t>
            </a:r>
            <a:r>
              <a:rPr lang="en-US" sz="1600" dirty="0"/>
              <a:t> </a:t>
            </a:r>
          </a:p>
          <a:p>
            <a:pPr marL="285750" indent="-285750">
              <a:buFontTx/>
              <a:buAutoNum type="arabicPeriod"/>
              <a:defRPr/>
            </a:pPr>
            <a:r>
              <a:rPr lang="en-US" sz="1600" dirty="0"/>
              <a:t>Lulus fit &amp; proper (</a:t>
            </a:r>
            <a:r>
              <a:rPr lang="en-US" sz="1600" dirty="0" err="1"/>
              <a:t>kompetensi</a:t>
            </a:r>
            <a:r>
              <a:rPr lang="en-US" sz="1600" dirty="0"/>
              <a:t>, </a:t>
            </a:r>
            <a:r>
              <a:rPr lang="en-US" sz="1600" dirty="0" err="1"/>
              <a:t>reputasi</a:t>
            </a:r>
            <a:r>
              <a:rPr lang="en-US" sz="1600" dirty="0"/>
              <a:t>)</a:t>
            </a:r>
          </a:p>
          <a:p>
            <a:pPr marL="285750" indent="-285750">
              <a:buFontTx/>
              <a:buAutoNum type="arabicPeriod"/>
              <a:defRPr/>
            </a:pPr>
            <a:r>
              <a:rPr lang="en-US" sz="1600" dirty="0" smtClean="0"/>
              <a:t>Deposit</a:t>
            </a:r>
            <a:endParaRPr lang="en-US" sz="1600" dirty="0"/>
          </a:p>
        </p:txBody>
      </p:sp>
      <p:pic>
        <p:nvPicPr>
          <p:cNvPr id="2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76683" y="1392654"/>
            <a:ext cx="260032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6"/>
          <a:stretch>
            <a:fillRect/>
          </a:stretch>
        </p:blipFill>
        <p:spPr>
          <a:xfrm>
            <a:off x="1512027" y="1345200"/>
            <a:ext cx="2495550" cy="2148513"/>
          </a:xfrm>
          <a:prstGeom prst="rect">
            <a:avLst/>
          </a:prstGeom>
        </p:spPr>
      </p:pic>
      <p:pic>
        <p:nvPicPr>
          <p:cNvPr id="29"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863" y="1345200"/>
            <a:ext cx="1173508" cy="126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345970"/>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1219200" y="193675"/>
            <a:ext cx="0" cy="465138"/>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217613" y="685800"/>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p:cNvPicPr>
          <p:nvPr/>
        </p:nvPicPr>
        <p:blipFill>
          <a:blip r:embed="rId3"/>
          <a:stretch>
            <a:fillRect/>
          </a:stretch>
        </p:blipFill>
        <p:spPr>
          <a:xfrm>
            <a:off x="301625" y="165100"/>
            <a:ext cx="762000" cy="760413"/>
          </a:xfrm>
          <a:prstGeom prst="rect">
            <a:avLst/>
          </a:prstGeom>
          <a:ln>
            <a:noFill/>
          </a:ln>
          <a:effectLst>
            <a:outerShdw blurRad="292100" dist="139700" dir="2700000" algn="tl" rotWithShape="0">
              <a:srgbClr val="333333">
                <a:alpha val="65000"/>
              </a:srgbClr>
            </a:outerShdw>
          </a:effectLst>
        </p:spPr>
      </p:pic>
      <p:sp>
        <p:nvSpPr>
          <p:cNvPr id="23645" name="Title 3"/>
          <p:cNvSpPr txBox="1">
            <a:spLocks/>
          </p:cNvSpPr>
          <p:nvPr/>
        </p:nvSpPr>
        <p:spPr bwMode="auto">
          <a:xfrm>
            <a:off x="1266824" y="457200"/>
            <a:ext cx="7877175" cy="442912"/>
          </a:xfrm>
          <a:prstGeom prst="rect">
            <a:avLst/>
          </a:prstGeom>
          <a:noFill/>
          <a:ln>
            <a:noFill/>
          </a:ln>
          <a:extLst/>
        </p:spPr>
        <p:txBody>
          <a:bodyPr anchor="b"/>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altLang="en-US" sz="2000" b="1" dirty="0" err="1" smtClean="0">
                <a:latin typeface="+mj-lt"/>
              </a:rPr>
              <a:t>Dimulai</a:t>
            </a:r>
            <a:r>
              <a:rPr lang="en-US" altLang="en-US" sz="2000" b="1" dirty="0" smtClean="0">
                <a:latin typeface="+mj-lt"/>
              </a:rPr>
              <a:t> </a:t>
            </a:r>
            <a:r>
              <a:rPr lang="en-US" altLang="en-US" sz="2000" b="1" dirty="0" err="1" smtClean="0">
                <a:latin typeface="+mj-lt"/>
              </a:rPr>
              <a:t>dari</a:t>
            </a:r>
            <a:r>
              <a:rPr lang="en-US" altLang="en-US" sz="2000" b="1" dirty="0" smtClean="0">
                <a:latin typeface="+mj-lt"/>
              </a:rPr>
              <a:t> yang </a:t>
            </a:r>
            <a:r>
              <a:rPr lang="en-US" altLang="en-US" sz="2000" b="1" dirty="0" err="1" smtClean="0">
                <a:latin typeface="+mj-lt"/>
              </a:rPr>
              <a:t>sederhana</a:t>
            </a:r>
            <a:r>
              <a:rPr lang="en-US" altLang="en-US" sz="2000" b="1" dirty="0" smtClean="0">
                <a:latin typeface="+mj-lt"/>
              </a:rPr>
              <a:t> : </a:t>
            </a:r>
            <a:r>
              <a:rPr lang="en-US" altLang="en-US" sz="2000" b="1" dirty="0" err="1" smtClean="0">
                <a:latin typeface="+mj-lt"/>
              </a:rPr>
              <a:t>transaksi</a:t>
            </a:r>
            <a:r>
              <a:rPr lang="en-US" altLang="en-US" sz="2000" b="1" dirty="0" smtClean="0">
                <a:latin typeface="+mj-lt"/>
              </a:rPr>
              <a:t> </a:t>
            </a:r>
            <a:r>
              <a:rPr lang="en-US" altLang="en-US" sz="2000" b="1" dirty="0" err="1" smtClean="0">
                <a:latin typeface="+mj-lt"/>
              </a:rPr>
              <a:t>sehari-hari</a:t>
            </a:r>
            <a:endParaRPr lang="en-US" altLang="en-US" sz="2000" b="1" i="1" dirty="0" smtClean="0">
              <a:latin typeface="+mj-lt"/>
            </a:endParaRPr>
          </a:p>
        </p:txBody>
      </p:sp>
      <p:sp>
        <p:nvSpPr>
          <p:cNvPr id="82950" name="TextBox 5"/>
          <p:cNvSpPr txBox="1">
            <a:spLocks noChangeArrowheads="1"/>
          </p:cNvSpPr>
          <p:nvPr/>
        </p:nvSpPr>
        <p:spPr bwMode="auto">
          <a:xfrm>
            <a:off x="3349625" y="6032500"/>
            <a:ext cx="350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ctr" eaLnBrk="1" hangingPunct="1"/>
            <a:r>
              <a:rPr lang="en-AU" altLang="en-US" b="1" dirty="0" err="1" smtClean="0"/>
              <a:t>Edukasi</a:t>
            </a:r>
            <a:endParaRPr lang="en-AU" altLang="en-US" b="1" dirty="0"/>
          </a:p>
        </p:txBody>
      </p:sp>
      <p:sp>
        <p:nvSpPr>
          <p:cNvPr id="9" name="Right Brace 8"/>
          <p:cNvSpPr/>
          <p:nvPr/>
        </p:nvSpPr>
        <p:spPr>
          <a:xfrm rot="5400000">
            <a:off x="4917282" y="2518568"/>
            <a:ext cx="369888" cy="6657975"/>
          </a:xfrm>
          <a:prstGeom prst="rightBrac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AU"/>
          </a:p>
        </p:txBody>
      </p:sp>
      <p:sp>
        <p:nvSpPr>
          <p:cNvPr id="15" name="Rectangle 14"/>
          <p:cNvSpPr/>
          <p:nvPr/>
        </p:nvSpPr>
        <p:spPr>
          <a:xfrm>
            <a:off x="1876425" y="1592217"/>
            <a:ext cx="2309813" cy="368458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a:p>
        </p:txBody>
      </p:sp>
      <p:sp>
        <p:nvSpPr>
          <p:cNvPr id="82953" name="TextBox 79"/>
          <p:cNvSpPr txBox="1">
            <a:spLocks noChangeArrowheads="1"/>
          </p:cNvSpPr>
          <p:nvPr/>
        </p:nvSpPr>
        <p:spPr bwMode="auto">
          <a:xfrm>
            <a:off x="1946275" y="3409905"/>
            <a:ext cx="12954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lnSpc>
                <a:spcPct val="85000"/>
              </a:lnSpc>
            </a:pPr>
            <a:r>
              <a:rPr lang="en-US" altLang="en-US" b="1">
                <a:latin typeface="Calibri" pitchFamily="34" charset="0"/>
                <a:cs typeface="Arial" pitchFamily="34" charset="0"/>
              </a:rPr>
              <a:t>Account Based</a:t>
            </a:r>
          </a:p>
        </p:txBody>
      </p:sp>
      <p:sp>
        <p:nvSpPr>
          <p:cNvPr id="17" name="Shape 16"/>
          <p:cNvSpPr/>
          <p:nvPr/>
        </p:nvSpPr>
        <p:spPr>
          <a:xfrm>
            <a:off x="1204913" y="3775030"/>
            <a:ext cx="987425" cy="1454150"/>
          </a:xfrm>
          <a:prstGeom prst="swooshArrow">
            <a:avLst>
              <a:gd name="adj1" fmla="val 25000"/>
              <a:gd name="adj2" fmla="val 25000"/>
            </a:avLst>
          </a:prstGeom>
          <a:solidFill>
            <a:srgbClr val="FF0000"/>
          </a:solidFill>
          <a:ln>
            <a:solidFill>
              <a:schemeClr val="tx1"/>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2955" name="TextBox 1"/>
          <p:cNvSpPr txBox="1">
            <a:spLocks noChangeArrowheads="1"/>
          </p:cNvSpPr>
          <p:nvPr/>
        </p:nvSpPr>
        <p:spPr bwMode="auto">
          <a:xfrm>
            <a:off x="800100" y="5214892"/>
            <a:ext cx="11461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lnSpc>
                <a:spcPct val="85000"/>
              </a:lnSpc>
            </a:pPr>
            <a:r>
              <a:rPr lang="en-US" altLang="en-US" sz="2000" b="1">
                <a:latin typeface="Calibri" pitchFamily="34" charset="0"/>
                <a:cs typeface="Arial" pitchFamily="34" charset="0"/>
              </a:rPr>
              <a:t>Cash Based</a:t>
            </a:r>
          </a:p>
        </p:txBody>
      </p:sp>
      <p:graphicFrame>
        <p:nvGraphicFramePr>
          <p:cNvPr id="19" name="Diagram 18"/>
          <p:cNvGraphicFramePr/>
          <p:nvPr>
            <p:extLst>
              <p:ext uri="{D42A27DB-BD31-4B8C-83A1-F6EECF244321}">
                <p14:modId xmlns:p14="http://schemas.microsoft.com/office/powerpoint/2010/main" val="495035361"/>
              </p:ext>
            </p:extLst>
          </p:nvPr>
        </p:nvGraphicFramePr>
        <p:xfrm>
          <a:off x="1913731" y="1309662"/>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0" name="Straight Connector 19"/>
          <p:cNvCxnSpPr/>
          <p:nvPr/>
        </p:nvCxnSpPr>
        <p:spPr>
          <a:xfrm>
            <a:off x="1766888" y="1577930"/>
            <a:ext cx="12700" cy="37639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66888" y="5341892"/>
            <a:ext cx="638651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2959" name="TextBox 21"/>
          <p:cNvSpPr txBox="1">
            <a:spLocks noChangeArrowheads="1"/>
          </p:cNvSpPr>
          <p:nvPr/>
        </p:nvSpPr>
        <p:spPr bwMode="auto">
          <a:xfrm>
            <a:off x="395288" y="1342980"/>
            <a:ext cx="15509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id-ID" altLang="en-US" sz="1400" b="1"/>
              <a:t>Kemampuan pengelolaan keuangan/</a:t>
            </a:r>
          </a:p>
          <a:p>
            <a:r>
              <a:rPr lang="id-ID" altLang="en-US" sz="1400" b="1"/>
              <a:t>kesejahteraan </a:t>
            </a:r>
          </a:p>
        </p:txBody>
      </p:sp>
      <p:pic>
        <p:nvPicPr>
          <p:cNvPr id="82960" name="Picture 22"/>
          <p:cNvPicPr>
            <a:picLocks noChangeAspect="1"/>
          </p:cNvPicPr>
          <p:nvPr/>
        </p:nvPicPr>
        <p:blipFill>
          <a:blip r:embed="rId9" cstate="print">
            <a:extLst>
              <a:ext uri="{28A0092B-C50C-407E-A947-70E740481C1C}">
                <a14:useLocalDpi xmlns:a14="http://schemas.microsoft.com/office/drawing/2010/main" val="0"/>
              </a:ext>
            </a:extLst>
          </a:blip>
          <a:srcRect l="36847" r="36214"/>
          <a:stretch>
            <a:fillRect/>
          </a:stretch>
        </p:blipFill>
        <p:spPr bwMode="auto">
          <a:xfrm>
            <a:off x="2843213" y="3975055"/>
            <a:ext cx="347662"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1" name="TextBox 23"/>
          <p:cNvSpPr txBox="1">
            <a:spLocks noChangeArrowheads="1"/>
          </p:cNvSpPr>
          <p:nvPr/>
        </p:nvSpPr>
        <p:spPr bwMode="auto">
          <a:xfrm>
            <a:off x="7820025" y="5349830"/>
            <a:ext cx="877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r>
              <a:rPr lang="id-ID" altLang="en-US" sz="1400" b="1"/>
              <a:t>Waktu</a:t>
            </a:r>
          </a:p>
        </p:txBody>
      </p:sp>
      <p:sp>
        <p:nvSpPr>
          <p:cNvPr id="82962" name="TextBox 24"/>
          <p:cNvSpPr txBox="1">
            <a:spLocks noChangeArrowheads="1"/>
          </p:cNvSpPr>
          <p:nvPr/>
        </p:nvSpPr>
        <p:spPr bwMode="auto">
          <a:xfrm>
            <a:off x="1738952" y="1311869"/>
            <a:ext cx="2754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id-ID" altLang="en-US" sz="1400" b="1" dirty="0"/>
              <a:t>Keeping | Payment | Transfer</a:t>
            </a:r>
          </a:p>
        </p:txBody>
      </p:sp>
      <p:pic>
        <p:nvPicPr>
          <p:cNvPr id="82963"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76425" y="4700542"/>
            <a:ext cx="436563" cy="6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64" name="TextBox 26"/>
          <p:cNvSpPr txBox="1">
            <a:spLocks noChangeArrowheads="1"/>
          </p:cNvSpPr>
          <p:nvPr/>
        </p:nvSpPr>
        <p:spPr bwMode="auto">
          <a:xfrm>
            <a:off x="2192338" y="5014867"/>
            <a:ext cx="1416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id-ID" altLang="en-US" sz="1100" b="1"/>
              <a:t>Unbanked People</a:t>
            </a:r>
          </a:p>
        </p:txBody>
      </p:sp>
      <p:sp>
        <p:nvSpPr>
          <p:cNvPr id="24" name="TextBox 23"/>
          <p:cNvSpPr txBox="1"/>
          <p:nvPr/>
        </p:nvSpPr>
        <p:spPr>
          <a:xfrm>
            <a:off x="1244727" y="60081"/>
            <a:ext cx="7632570" cy="5847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p:spPr>
        <p:txBody>
          <a:bodyPr>
            <a:spAutoFit/>
          </a:bodyPr>
          <a:lstStyle/>
          <a:p>
            <a:pPr eaLnBrk="1" fontAlgn="auto" hangingPunct="1">
              <a:spcBef>
                <a:spcPts val="0"/>
              </a:spcBef>
              <a:spcAft>
                <a:spcPts val="0"/>
              </a:spcAft>
              <a:defRPr/>
            </a:pPr>
            <a:r>
              <a:rPr lang="en-US" sz="3200" b="1" kern="0" dirty="0">
                <a:solidFill>
                  <a:prstClr val="white">
                    <a:lumMod val="50000"/>
                  </a:prstClr>
                </a:solidFill>
                <a:latin typeface="Arial" pitchFamily="34" charset="0"/>
                <a:ea typeface="+mn-ea"/>
                <a:cs typeface="+mn-cs"/>
              </a:rPr>
              <a:t>STRATEGI</a:t>
            </a:r>
            <a:endParaRPr lang="en-US" sz="3200" b="1" kern="0" dirty="0">
              <a:solidFill>
                <a:srgbClr val="C00000"/>
              </a:solidFill>
              <a:latin typeface="Arial" pitchFamily="34" charset="0"/>
              <a:ea typeface="+mn-ea"/>
              <a:cs typeface="+mn-cs"/>
            </a:endParaRPr>
          </a:p>
        </p:txBody>
      </p:sp>
      <p:sp>
        <p:nvSpPr>
          <p:cNvPr id="23" name="Slide Number Placeholder 11"/>
          <p:cNvSpPr txBox="1">
            <a:spLocks/>
          </p:cNvSpPr>
          <p:nvPr/>
        </p:nvSpPr>
        <p:spPr bwMode="auto">
          <a:xfrm>
            <a:off x="6858000" y="6457950"/>
            <a:ext cx="2133600" cy="307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Frutiger 55 Roman"/>
                <a:ea typeface="Frutiger 55 Roman"/>
                <a:cs typeface="Frutiger 55 Roman"/>
                <a:sym typeface="Frutiger 55 Roman"/>
              </a:defRPr>
            </a:lvl1pPr>
            <a:lvl2pPr marL="742950" indent="-285750" algn="l" rtl="0" eaLnBrk="0" fontAlgn="base" hangingPunct="0">
              <a:spcBef>
                <a:spcPct val="0"/>
              </a:spcBef>
              <a:spcAft>
                <a:spcPct val="0"/>
              </a:spcAft>
              <a:defRPr kern="1200">
                <a:solidFill>
                  <a:schemeClr val="tx1"/>
                </a:solidFill>
                <a:latin typeface="Frutiger 55 Roman"/>
                <a:ea typeface="Frutiger 55 Roman"/>
                <a:cs typeface="Frutiger 55 Roman"/>
                <a:sym typeface="Frutiger 55 Roman"/>
              </a:defRPr>
            </a:lvl2pPr>
            <a:lvl3pPr marL="1143000" indent="-228600" algn="l" rtl="0" eaLnBrk="0" fontAlgn="base" hangingPunct="0">
              <a:spcBef>
                <a:spcPct val="0"/>
              </a:spcBef>
              <a:spcAft>
                <a:spcPct val="0"/>
              </a:spcAft>
              <a:defRPr kern="1200">
                <a:solidFill>
                  <a:schemeClr val="tx1"/>
                </a:solidFill>
                <a:latin typeface="Frutiger 55 Roman"/>
                <a:ea typeface="Frutiger 55 Roman"/>
                <a:cs typeface="Frutiger 55 Roman"/>
                <a:sym typeface="Frutiger 55 Roman"/>
              </a:defRPr>
            </a:lvl3pPr>
            <a:lvl4pPr marL="1600200" indent="-228600" algn="l" rtl="0" eaLnBrk="0" fontAlgn="base" hangingPunct="0">
              <a:spcBef>
                <a:spcPct val="0"/>
              </a:spcBef>
              <a:spcAft>
                <a:spcPct val="0"/>
              </a:spcAft>
              <a:defRPr kern="1200">
                <a:solidFill>
                  <a:schemeClr val="tx1"/>
                </a:solidFill>
                <a:latin typeface="Frutiger 55 Roman"/>
                <a:ea typeface="Frutiger 55 Roman"/>
                <a:cs typeface="Frutiger 55 Roman"/>
                <a:sym typeface="Frutiger 55 Roman"/>
              </a:defRPr>
            </a:lvl4pPr>
            <a:lvl5pPr marL="2057400" indent="-228600" algn="l" rtl="0" eaLnBrk="0" fontAlgn="base" hangingPunct="0">
              <a:spcBef>
                <a:spcPct val="0"/>
              </a:spcBef>
              <a:spcAft>
                <a:spcPct val="0"/>
              </a:spcAft>
              <a:defRPr kern="1200">
                <a:solidFill>
                  <a:schemeClr val="tx1"/>
                </a:solidFill>
                <a:latin typeface="Frutiger 55 Roman"/>
                <a:ea typeface="Frutiger 55 Roman"/>
                <a:cs typeface="Frutiger 55 Roman"/>
                <a:sym typeface="Frutiger 55 Roman"/>
              </a:defRPr>
            </a:lvl5pPr>
            <a:lvl6pPr marL="2514600" indent="-228600" algn="l" defTabSz="914400" rtl="0" eaLnBrk="0" fontAlgn="base" latinLnBrk="0" hangingPunct="0">
              <a:spcBef>
                <a:spcPct val="0"/>
              </a:spcBef>
              <a:spcAft>
                <a:spcPct val="0"/>
              </a:spcAft>
              <a:defRPr kern="1200">
                <a:solidFill>
                  <a:schemeClr val="tx1"/>
                </a:solidFill>
                <a:latin typeface="Frutiger 55 Roman"/>
                <a:ea typeface="Frutiger 55 Roman"/>
                <a:cs typeface="Frutiger 55 Roman"/>
                <a:sym typeface="Frutiger 55 Roman"/>
              </a:defRPr>
            </a:lvl6pPr>
            <a:lvl7pPr marL="2971800" indent="-228600" algn="l" defTabSz="914400" rtl="0" eaLnBrk="0" fontAlgn="base" latinLnBrk="0" hangingPunct="0">
              <a:spcBef>
                <a:spcPct val="0"/>
              </a:spcBef>
              <a:spcAft>
                <a:spcPct val="0"/>
              </a:spcAft>
              <a:defRPr kern="1200">
                <a:solidFill>
                  <a:schemeClr val="tx1"/>
                </a:solidFill>
                <a:latin typeface="Frutiger 55 Roman"/>
                <a:ea typeface="Frutiger 55 Roman"/>
                <a:cs typeface="Frutiger 55 Roman"/>
                <a:sym typeface="Frutiger 55 Roman"/>
              </a:defRPr>
            </a:lvl7pPr>
            <a:lvl8pPr marL="3429000" indent="-228600" algn="l" defTabSz="914400" rtl="0" eaLnBrk="0" fontAlgn="base" latinLnBrk="0" hangingPunct="0">
              <a:spcBef>
                <a:spcPct val="0"/>
              </a:spcBef>
              <a:spcAft>
                <a:spcPct val="0"/>
              </a:spcAft>
              <a:defRPr kern="1200">
                <a:solidFill>
                  <a:schemeClr val="tx1"/>
                </a:solidFill>
                <a:latin typeface="Frutiger 55 Roman"/>
                <a:ea typeface="Frutiger 55 Roman"/>
                <a:cs typeface="Frutiger 55 Roman"/>
                <a:sym typeface="Frutiger 55 Roman"/>
              </a:defRPr>
            </a:lvl8pPr>
            <a:lvl9pPr marL="3886200" indent="-228600" algn="l" defTabSz="914400" rtl="0" eaLnBrk="0" fontAlgn="base" latinLnBrk="0" hangingPunct="0">
              <a:spcBef>
                <a:spcPct val="0"/>
              </a:spcBef>
              <a:spcAft>
                <a:spcPct val="0"/>
              </a:spcAft>
              <a:defRPr kern="1200">
                <a:solidFill>
                  <a:schemeClr val="tx1"/>
                </a:solidFill>
                <a:latin typeface="Frutiger 55 Roman"/>
                <a:ea typeface="Frutiger 55 Roman"/>
                <a:cs typeface="Frutiger 55 Roman"/>
                <a:sym typeface="Frutiger 55 Roman"/>
              </a:defRPr>
            </a:lvl9pPr>
          </a:lstStyle>
          <a:p>
            <a:pPr algn="r"/>
            <a:fld id="{D924363C-7CC0-4C56-98D0-DBFC8A921010}" type="slidenum">
              <a:rPr lang="en-US" sz="1200" smtClean="0">
                <a:solidFill>
                  <a:srgbClr val="000000"/>
                </a:solidFill>
              </a:rPr>
              <a:pPr algn="r"/>
              <a:t>26</a:t>
            </a:fld>
            <a:endParaRPr lang="en-US" sz="1200" dirty="0" smtClean="0">
              <a:solidFill>
                <a:srgbClr val="000000"/>
              </a:solidFill>
            </a:endParaRPr>
          </a:p>
        </p:txBody>
      </p:sp>
      <p:sp>
        <p:nvSpPr>
          <p:cNvPr id="2" name="Rectangle 1"/>
          <p:cNvSpPr/>
          <p:nvPr/>
        </p:nvSpPr>
        <p:spPr>
          <a:xfrm>
            <a:off x="262731" y="2362200"/>
            <a:ext cx="3859214" cy="923971"/>
          </a:xfrm>
          <a:prstGeom prst="rect">
            <a:avLst/>
          </a:prstGeom>
        </p:spPr>
        <p:txBody>
          <a:bodyPr wrap="square">
            <a:spAutoFit/>
          </a:bodyPr>
          <a:lstStyle/>
          <a:p>
            <a:pPr>
              <a:lnSpc>
                <a:spcPct val="75000"/>
              </a:lnSpc>
            </a:pPr>
            <a:r>
              <a:rPr lang="en-US" b="1" i="1" dirty="0" smtClean="0">
                <a:solidFill>
                  <a:srgbClr val="C00000"/>
                </a:solidFill>
              </a:rPr>
              <a:t>….is </a:t>
            </a:r>
            <a:r>
              <a:rPr lang="en-US" b="1" i="1" dirty="0">
                <a:solidFill>
                  <a:srgbClr val="C00000"/>
                </a:solidFill>
              </a:rPr>
              <a:t>to provide access to a transaction </a:t>
            </a:r>
            <a:r>
              <a:rPr lang="en-US" b="1" i="1" dirty="0" smtClean="0">
                <a:solidFill>
                  <a:srgbClr val="C00000"/>
                </a:solidFill>
              </a:rPr>
              <a:t>account, </a:t>
            </a:r>
            <a:r>
              <a:rPr lang="en-US" b="1" dirty="0" err="1" smtClean="0">
                <a:solidFill>
                  <a:srgbClr val="C00000"/>
                </a:solidFill>
              </a:rPr>
              <a:t>belajar</a:t>
            </a:r>
            <a:r>
              <a:rPr lang="en-US" b="1" dirty="0" smtClean="0">
                <a:solidFill>
                  <a:srgbClr val="C00000"/>
                </a:solidFill>
              </a:rPr>
              <a:t> </a:t>
            </a:r>
            <a:r>
              <a:rPr lang="en-US" b="1" dirty="0" err="1" smtClean="0">
                <a:solidFill>
                  <a:srgbClr val="C00000"/>
                </a:solidFill>
              </a:rPr>
              <a:t>bertransaksi</a:t>
            </a:r>
            <a:r>
              <a:rPr lang="en-US" b="1" dirty="0" smtClean="0">
                <a:solidFill>
                  <a:srgbClr val="C00000"/>
                </a:solidFill>
              </a:rPr>
              <a:t> </a:t>
            </a:r>
            <a:r>
              <a:rPr lang="en-US" b="1" dirty="0" err="1" smtClean="0">
                <a:solidFill>
                  <a:srgbClr val="C00000"/>
                </a:solidFill>
              </a:rPr>
              <a:t>dengan</a:t>
            </a:r>
            <a:r>
              <a:rPr lang="en-US" b="1" dirty="0" smtClean="0">
                <a:solidFill>
                  <a:srgbClr val="C00000"/>
                </a:solidFill>
              </a:rPr>
              <a:t> </a:t>
            </a:r>
            <a:r>
              <a:rPr lang="en-US" b="1" dirty="0" err="1" smtClean="0">
                <a:solidFill>
                  <a:srgbClr val="C00000"/>
                </a:solidFill>
              </a:rPr>
              <a:t>produk</a:t>
            </a:r>
            <a:r>
              <a:rPr lang="en-US" b="1" dirty="0" smtClean="0">
                <a:solidFill>
                  <a:srgbClr val="C00000"/>
                </a:solidFill>
              </a:rPr>
              <a:t> </a:t>
            </a:r>
            <a:r>
              <a:rPr lang="en-US" b="1" dirty="0" err="1" smtClean="0">
                <a:solidFill>
                  <a:srgbClr val="C00000"/>
                </a:solidFill>
              </a:rPr>
              <a:t>keuangan</a:t>
            </a:r>
            <a:r>
              <a:rPr lang="en-US" b="1" dirty="0" smtClean="0">
                <a:solidFill>
                  <a:srgbClr val="C00000"/>
                </a:solidFill>
              </a:rPr>
              <a:t> formal.</a:t>
            </a:r>
          </a:p>
        </p:txBody>
      </p:sp>
      <p:sp>
        <p:nvSpPr>
          <p:cNvPr id="3" name="TextBox 2"/>
          <p:cNvSpPr txBox="1"/>
          <p:nvPr/>
        </p:nvSpPr>
        <p:spPr>
          <a:xfrm>
            <a:off x="1779588" y="5377192"/>
            <a:ext cx="2406650" cy="261608"/>
          </a:xfrm>
          <a:prstGeom prst="rect">
            <a:avLst/>
          </a:prstGeom>
          <a:solidFill>
            <a:schemeClr val="bg1">
              <a:lumMod val="6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Frutiger 55 Roman"/>
                <a:ea typeface="Frutiger 55 Roman"/>
                <a:cs typeface="Frutiger 55 Roman"/>
                <a:sym typeface="Frutiger 55 Roman"/>
              </a:rPr>
              <a:t>Bank Indonesia</a:t>
            </a:r>
            <a:endParaRPr kumimoji="0" lang="en-US" sz="1100" b="0" i="0" u="none" strike="noStrike" cap="none" spc="0" normalizeH="0" baseline="0" dirty="0">
              <a:ln>
                <a:noFill/>
              </a:ln>
              <a:solidFill>
                <a:srgbClr val="000000"/>
              </a:solidFill>
              <a:effectLst/>
              <a:uFillTx/>
              <a:latin typeface="Frutiger 55 Roman"/>
              <a:ea typeface="Frutiger 55 Roman"/>
              <a:cs typeface="Frutiger 55 Roman"/>
              <a:sym typeface="Frutiger 55 Roman"/>
            </a:endParaRPr>
          </a:p>
        </p:txBody>
      </p:sp>
      <p:sp>
        <p:nvSpPr>
          <p:cNvPr id="25" name="TextBox 24"/>
          <p:cNvSpPr txBox="1"/>
          <p:nvPr/>
        </p:nvSpPr>
        <p:spPr>
          <a:xfrm>
            <a:off x="4222750" y="5380382"/>
            <a:ext cx="3778250" cy="267483"/>
          </a:xfrm>
          <a:prstGeom prst="rect">
            <a:avLst/>
          </a:prstGeom>
          <a:solidFill>
            <a:schemeClr val="bg1">
              <a:lumMod val="6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Frutiger 55 Roman"/>
                <a:ea typeface="Frutiger 55 Roman"/>
                <a:cs typeface="Frutiger 55 Roman"/>
                <a:sym typeface="Frutiger 55 Roman"/>
              </a:rPr>
              <a:t>OJK</a:t>
            </a:r>
            <a:endParaRPr kumimoji="0" lang="en-US" sz="1100" b="0" i="0" u="none" strike="noStrike" cap="none" spc="0" normalizeH="0" baseline="0" dirty="0">
              <a:ln>
                <a:noFill/>
              </a:ln>
              <a:solidFill>
                <a:srgbClr val="000000"/>
              </a:solidFill>
              <a:effectLst/>
              <a:uFillTx/>
              <a:latin typeface="Frutiger 55 Roman"/>
              <a:ea typeface="Frutiger 55 Roman"/>
              <a:cs typeface="Frutiger 55 Roman"/>
              <a:sym typeface="Frutiger 55 Roman"/>
            </a:endParaRPr>
          </a:p>
        </p:txBody>
      </p:sp>
    </p:spTree>
    <p:extLst>
      <p:ext uri="{BB962C8B-B14F-4D97-AF65-F5344CB8AC3E}">
        <p14:creationId xmlns:p14="http://schemas.microsoft.com/office/powerpoint/2010/main" val="2052337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11"/>
          <p:cNvSpPr>
            <a:spLocks noGrp="1"/>
          </p:cNvSpPr>
          <p:nvPr>
            <p:ph type="sldNum" sz="quarter" idx="10"/>
          </p:nvPr>
        </p:nvSpPr>
        <p:spPr>
          <a:xfrm>
            <a:off x="6858000" y="6457950"/>
            <a:ext cx="2133600" cy="3079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fld id="{B22F41E3-7FA3-4D98-B817-BC4BDCD26C6C}" type="slidenum">
              <a:rPr lang="en-US" smtClean="0">
                <a:solidFill>
                  <a:srgbClr val="000000"/>
                </a:solidFill>
              </a:rPr>
              <a:pPr algn="r"/>
              <a:t>27</a:t>
            </a:fld>
            <a:endParaRPr lang="en-US" smtClean="0">
              <a:solidFill>
                <a:srgbClr val="000000"/>
              </a:solidFill>
            </a:endParaRPr>
          </a:p>
        </p:txBody>
      </p:sp>
      <p:sp>
        <p:nvSpPr>
          <p:cNvPr id="19" name="Right Triangle 18"/>
          <p:cNvSpPr/>
          <p:nvPr/>
        </p:nvSpPr>
        <p:spPr>
          <a:xfrm rot="11424531">
            <a:off x="811213" y="2024063"/>
            <a:ext cx="1755775" cy="2389187"/>
          </a:xfrm>
          <a:prstGeom prst="rtTriangle">
            <a:avLst/>
          </a:prstGeom>
          <a:solidFill>
            <a:srgbClr val="2246A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20" name="Right Triangle 19"/>
          <p:cNvSpPr/>
          <p:nvPr/>
        </p:nvSpPr>
        <p:spPr>
          <a:xfrm rot="5601575">
            <a:off x="2244725" y="1090613"/>
            <a:ext cx="1050925" cy="3028950"/>
          </a:xfrm>
          <a:prstGeom prst="rtTriangl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pic>
        <p:nvPicPr>
          <p:cNvPr id="21" name="image.png"/>
          <p:cNvPicPr/>
          <p:nvPr/>
        </p:nvPicPr>
        <p:blipFill>
          <a:blip r:embed="rId2"/>
          <a:stretch>
            <a:fillRect/>
          </a:stretch>
        </p:blipFill>
        <p:spPr>
          <a:xfrm>
            <a:off x="1508125" y="2152650"/>
            <a:ext cx="762000" cy="641350"/>
          </a:xfrm>
          <a:prstGeom prst="rect">
            <a:avLst/>
          </a:prstGeom>
          <a:ln w="12700">
            <a:miter lim="400000"/>
          </a:ln>
          <a:effectLst>
            <a:outerShdw blurRad="292100" dist="139700" dir="2700000" rotWithShape="0">
              <a:srgbClr val="333333">
                <a:alpha val="64999"/>
              </a:srgbClr>
            </a:outerShdw>
          </a:effectLst>
        </p:spPr>
      </p:pic>
      <p:sp>
        <p:nvSpPr>
          <p:cNvPr id="86022" name="TextBox 1"/>
          <p:cNvSpPr txBox="1">
            <a:spLocks noChangeArrowheads="1"/>
          </p:cNvSpPr>
          <p:nvPr/>
        </p:nvSpPr>
        <p:spPr bwMode="auto">
          <a:xfrm>
            <a:off x="3786188" y="2844800"/>
            <a:ext cx="4672012" cy="58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3200" b="1" dirty="0" smtClean="0">
                <a:solidFill>
                  <a:srgbClr val="C00000"/>
                </a:solidFill>
                <a:latin typeface="Optima" pitchFamily="34" charset="0"/>
                <a:cs typeface="Arial" pitchFamily="34" charset="0"/>
              </a:rPr>
              <a:t>POTENSI</a:t>
            </a:r>
            <a:endParaRPr lang="en-US" altLang="en-US" sz="3200" b="1" dirty="0">
              <a:solidFill>
                <a:srgbClr val="C00000"/>
              </a:solidFill>
              <a:latin typeface="Optima" pitchFamily="34" charset="0"/>
              <a:cs typeface="Arial" pitchFamily="34" charset="0"/>
            </a:endParaRPr>
          </a:p>
        </p:txBody>
      </p:sp>
      <p:cxnSp>
        <p:nvCxnSpPr>
          <p:cNvPr id="23" name="Straight Connector 22"/>
          <p:cNvCxnSpPr/>
          <p:nvPr/>
        </p:nvCxnSpPr>
        <p:spPr>
          <a:xfrm>
            <a:off x="3717925" y="2751138"/>
            <a:ext cx="0" cy="712787"/>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024" name="TextBox 3"/>
          <p:cNvSpPr txBox="1">
            <a:spLocks noChangeArrowheads="1"/>
          </p:cNvSpPr>
          <p:nvPr/>
        </p:nvSpPr>
        <p:spPr bwMode="auto">
          <a:xfrm>
            <a:off x="2657475" y="2598738"/>
            <a:ext cx="1039813" cy="10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6000" b="1" dirty="0" smtClean="0">
                <a:solidFill>
                  <a:srgbClr val="002060"/>
                </a:solidFill>
                <a:latin typeface="Impact" pitchFamily="34" charset="0"/>
                <a:cs typeface="Arial" pitchFamily="34" charset="0"/>
              </a:rPr>
              <a:t>06</a:t>
            </a:r>
            <a:endParaRPr lang="en-US" altLang="en-US" sz="6000" b="1" dirty="0">
              <a:solidFill>
                <a:srgbClr val="002060"/>
              </a:solidFill>
              <a:latin typeface="Impact" pitchFamily="34" charset="0"/>
              <a:cs typeface="Arial" pitchFamily="34" charset="0"/>
            </a:endParaRPr>
          </a:p>
        </p:txBody>
      </p:sp>
    </p:spTree>
    <p:extLst>
      <p:ext uri="{BB962C8B-B14F-4D97-AF65-F5344CB8AC3E}">
        <p14:creationId xmlns:p14="http://schemas.microsoft.com/office/powerpoint/2010/main" val="42320044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Slide Number Placeholder 70"/>
          <p:cNvSpPr>
            <a:spLocks noGrp="1"/>
          </p:cNvSpPr>
          <p:nvPr>
            <p:ph type="sldNum" sz="quarter" idx="12"/>
          </p:nvPr>
        </p:nvSpPr>
        <p:spPr bwMode="auto">
          <a:xfrm>
            <a:off x="6975475" y="651986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31954A-3AE3-4CD5-B8B9-DA10DA9CCB59}" type="slidenum">
              <a:rPr lang="en-US" altLang="en-US" sz="1200" smtClean="0">
                <a:solidFill>
                  <a:srgbClr val="000000"/>
                </a:solidFill>
                <a:latin typeface="Candara" panose="020E0502030303020204" pitchFamily="34" charset="0"/>
              </a:rPr>
              <a:pPr>
                <a:spcBef>
                  <a:spcPct val="0"/>
                </a:spcBef>
                <a:buFontTx/>
                <a:buNone/>
              </a:pPr>
              <a:t>28</a:t>
            </a:fld>
            <a:endParaRPr lang="en-US" altLang="en-US" sz="1200">
              <a:solidFill>
                <a:srgbClr val="000000"/>
              </a:solidFill>
              <a:latin typeface="Candara" panose="020E0502030303020204" pitchFamily="34" charset="0"/>
            </a:endParaRPr>
          </a:p>
        </p:txBody>
      </p:sp>
      <p:sp>
        <p:nvSpPr>
          <p:cNvPr id="8204" name="TextBox 132"/>
          <p:cNvSpPr txBox="1">
            <a:spLocks noChangeArrowheads="1"/>
          </p:cNvSpPr>
          <p:nvPr/>
        </p:nvSpPr>
        <p:spPr bwMode="gray">
          <a:xfrm>
            <a:off x="5172456" y="914400"/>
            <a:ext cx="272863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ts val="600"/>
              </a:spcBef>
              <a:buFontTx/>
              <a:buNone/>
            </a:pPr>
            <a:r>
              <a:rPr lang="en-US" altLang="en-US" sz="1600" b="1" dirty="0" smtClean="0"/>
              <a:t>Financial Inclusion Index 2014</a:t>
            </a:r>
            <a:endParaRPr lang="en-US" altLang="en-US" sz="1600" b="1" dirty="0"/>
          </a:p>
        </p:txBody>
      </p:sp>
      <p:sp>
        <p:nvSpPr>
          <p:cNvPr id="8207" name="TextBox 7"/>
          <p:cNvSpPr txBox="1">
            <a:spLocks noChangeArrowheads="1"/>
          </p:cNvSpPr>
          <p:nvPr/>
        </p:nvSpPr>
        <p:spPr bwMode="auto">
          <a:xfrm>
            <a:off x="-58738" y="9226550"/>
            <a:ext cx="3998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AU" altLang="en-US" sz="900">
                <a:solidFill>
                  <a:srgbClr val="000000"/>
                </a:solidFill>
                <a:ea typeface="MS PGothic" panose="020B0600070205080204" pitchFamily="34" charset="-128"/>
                <a:sym typeface="Frutiger 55 Roman"/>
              </a:rPr>
              <a:t>Sumber : Gallup, Remittances, Payments, And Money Transfers Behaviors Of South Asians And Indonesians,2013</a:t>
            </a:r>
          </a:p>
        </p:txBody>
      </p:sp>
      <p:sp>
        <p:nvSpPr>
          <p:cNvPr id="8208" name="Shape 272"/>
          <p:cNvSpPr>
            <a:spLocks noChangeArrowheads="1"/>
          </p:cNvSpPr>
          <p:nvPr/>
        </p:nvSpPr>
        <p:spPr bwMode="auto">
          <a:xfrm>
            <a:off x="220663" y="3657600"/>
            <a:ext cx="3230562"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35705" tIns="35705" rIns="35705" bIns="35705" anchor="ctr">
            <a:spAutoFit/>
          </a:bodyPr>
          <a:lstStyle>
            <a:lvl1pPr defTabSz="6413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6413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64135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64135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64135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6413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6413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6413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64135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600" dirty="0" err="1">
                <a:solidFill>
                  <a:srgbClr val="000000"/>
                </a:solidFill>
                <a:latin typeface="Marion"/>
                <a:ea typeface="Marion"/>
                <a:cs typeface="Marion"/>
                <a:sym typeface="Marion"/>
              </a:rPr>
              <a:t>Sumber</a:t>
            </a:r>
            <a:r>
              <a:rPr lang="en-US" altLang="en-US" sz="600" dirty="0">
                <a:solidFill>
                  <a:srgbClr val="000000"/>
                </a:solidFill>
                <a:latin typeface="Marion"/>
                <a:ea typeface="Marion"/>
                <a:cs typeface="Marion"/>
                <a:sym typeface="Marion"/>
              </a:rPr>
              <a:t> : Bank Indonesia, Survey of Payment Behavioral Pattern in Indonesia</a:t>
            </a:r>
            <a:r>
              <a:rPr lang="en-US" altLang="en-US" sz="700" dirty="0">
                <a:solidFill>
                  <a:srgbClr val="000000"/>
                </a:solidFill>
                <a:latin typeface="Marion"/>
                <a:ea typeface="Marion"/>
                <a:cs typeface="Marion"/>
                <a:sym typeface="Marion"/>
              </a:rPr>
              <a:t> (2013)</a:t>
            </a:r>
          </a:p>
        </p:txBody>
      </p:sp>
      <p:pic>
        <p:nvPicPr>
          <p:cNvPr id="18" name="Picture 19"/>
          <p:cNvPicPr>
            <a:picLocks noChangeAspect="1" noChangeArrowheads="1"/>
          </p:cNvPicPr>
          <p:nvPr/>
        </p:nvPicPr>
        <p:blipFill>
          <a:blip r:embed="rId2"/>
          <a:srcRect/>
          <a:stretch>
            <a:fillRect/>
          </a:stretch>
        </p:blipFill>
        <p:spPr bwMode="auto">
          <a:xfrm>
            <a:off x="112712" y="1228725"/>
            <a:ext cx="4230687" cy="23526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343400"/>
            <a:ext cx="8268511"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a:spLocks noChangeArrowheads="1"/>
          </p:cNvSpPr>
          <p:nvPr/>
        </p:nvSpPr>
        <p:spPr bwMode="auto">
          <a:xfrm>
            <a:off x="2819400" y="4004846"/>
            <a:ext cx="3786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dirty="0" err="1" smtClean="0">
                <a:latin typeface="Tw Cen MT" panose="020B0602020104020603" pitchFamily="34" charset="0"/>
              </a:rPr>
              <a:t>Mengerti</a:t>
            </a:r>
            <a:r>
              <a:rPr lang="en-US" altLang="en-US" sz="1600" b="1" dirty="0" smtClean="0">
                <a:latin typeface="Tw Cen MT" panose="020B0602020104020603" pitchFamily="34" charset="0"/>
              </a:rPr>
              <a:t> Mobile </a:t>
            </a:r>
            <a:r>
              <a:rPr lang="en-US" altLang="en-US" sz="1600" b="1" dirty="0">
                <a:latin typeface="Tw Cen MT" panose="020B0602020104020603" pitchFamily="34" charset="0"/>
              </a:rPr>
              <a:t>Money</a:t>
            </a:r>
          </a:p>
        </p:txBody>
      </p:sp>
      <p:sp>
        <p:nvSpPr>
          <p:cNvPr id="26" name="Rectangle 39"/>
          <p:cNvSpPr>
            <a:spLocks noChangeArrowheads="1"/>
          </p:cNvSpPr>
          <p:nvPr/>
        </p:nvSpPr>
        <p:spPr bwMode="auto">
          <a:xfrm>
            <a:off x="457200" y="6596422"/>
            <a:ext cx="4097338" cy="2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100" dirty="0"/>
              <a:t>Source : </a:t>
            </a:r>
            <a:r>
              <a:rPr lang="en-US" altLang="en-US" sz="1100" dirty="0" smtClean="0"/>
              <a:t> </a:t>
            </a:r>
            <a:r>
              <a:rPr lang="en-US" altLang="en-US" sz="1100" dirty="0" err="1" smtClean="0"/>
              <a:t>Intermedia</a:t>
            </a:r>
            <a:r>
              <a:rPr lang="en-US" altLang="en-US" sz="1100" dirty="0" smtClean="0"/>
              <a:t>, 2014</a:t>
            </a:r>
            <a:endParaRPr lang="en-US" altLang="en-US" sz="1100" dirty="0"/>
          </a:p>
        </p:txBody>
      </p:sp>
      <p:sp>
        <p:nvSpPr>
          <p:cNvPr id="23" name="Title 3"/>
          <p:cNvSpPr txBox="1">
            <a:spLocks/>
          </p:cNvSpPr>
          <p:nvPr/>
        </p:nvSpPr>
        <p:spPr bwMode="auto">
          <a:xfrm>
            <a:off x="1295400" y="505777"/>
            <a:ext cx="7010400" cy="33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endParaRPr lang="en-US" sz="2000" b="1" dirty="0">
              <a:latin typeface="Century Gothic" pitchFamily="34" charset="0"/>
            </a:endParaRPr>
          </a:p>
        </p:txBody>
      </p:sp>
      <p:sp>
        <p:nvSpPr>
          <p:cNvPr id="27" name="Title 3"/>
          <p:cNvSpPr txBox="1">
            <a:spLocks/>
          </p:cNvSpPr>
          <p:nvPr/>
        </p:nvSpPr>
        <p:spPr bwMode="auto">
          <a:xfrm>
            <a:off x="228600" y="150813"/>
            <a:ext cx="1255713"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7200">
                <a:solidFill>
                  <a:schemeClr val="bg1"/>
                </a:solidFill>
                <a:latin typeface="Century Gothic" pitchFamily="34" charset="0"/>
              </a:rPr>
              <a:t>3</a:t>
            </a:r>
          </a:p>
        </p:txBody>
      </p:sp>
      <p:cxnSp>
        <p:nvCxnSpPr>
          <p:cNvPr id="28" name="Straight Connector 27"/>
          <p:cNvCxnSpPr/>
          <p:nvPr/>
        </p:nvCxnSpPr>
        <p:spPr>
          <a:xfrm>
            <a:off x="1146175" y="106363"/>
            <a:ext cx="0" cy="465137"/>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44588" y="598488"/>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4"/>
          <a:stretch>
            <a:fillRect/>
          </a:stretch>
        </p:blipFill>
        <p:spPr>
          <a:xfrm>
            <a:off x="228600" y="77788"/>
            <a:ext cx="762000" cy="760412"/>
          </a:xfrm>
          <a:prstGeom prst="rect">
            <a:avLst/>
          </a:prstGeom>
          <a:ln>
            <a:noFill/>
          </a:ln>
          <a:effectLst>
            <a:outerShdw blurRad="292100" dist="139700" dir="2700000" algn="tl" rotWithShape="0">
              <a:srgbClr val="333333">
                <a:alpha val="65000"/>
              </a:srgbClr>
            </a:outerShdw>
          </a:effectLst>
        </p:spPr>
      </p:pic>
      <p:sp>
        <p:nvSpPr>
          <p:cNvPr id="35" name="TextBox 34"/>
          <p:cNvSpPr txBox="1"/>
          <p:nvPr/>
        </p:nvSpPr>
        <p:spPr>
          <a:xfrm>
            <a:off x="1196168" y="0"/>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smtClean="0">
                <a:solidFill>
                  <a:prstClr val="white">
                    <a:lumMod val="50000"/>
                  </a:prstClr>
                </a:solidFill>
                <a:cs typeface="+mn-cs"/>
              </a:rPr>
              <a:t>POTENSI : </a:t>
            </a:r>
            <a:r>
              <a:rPr lang="en-US" sz="3200" b="1" dirty="0" err="1">
                <a:solidFill>
                  <a:srgbClr val="C00000"/>
                </a:solidFill>
                <a:cs typeface="+mn-cs"/>
              </a:rPr>
              <a:t>T</a:t>
            </a:r>
            <a:r>
              <a:rPr lang="en-US" sz="3200" b="1" dirty="0" err="1" smtClean="0">
                <a:solidFill>
                  <a:srgbClr val="C00000"/>
                </a:solidFill>
                <a:cs typeface="+mn-cs"/>
              </a:rPr>
              <a:t>ransaksi</a:t>
            </a:r>
            <a:r>
              <a:rPr lang="en-US" sz="3200" b="1" dirty="0" smtClean="0">
                <a:solidFill>
                  <a:srgbClr val="C00000"/>
                </a:solidFill>
                <a:cs typeface="+mn-cs"/>
              </a:rPr>
              <a:t> </a:t>
            </a:r>
            <a:r>
              <a:rPr lang="en-US" sz="3200" b="1" dirty="0" err="1" smtClean="0">
                <a:solidFill>
                  <a:srgbClr val="C00000"/>
                </a:solidFill>
                <a:cs typeface="+mn-cs"/>
              </a:rPr>
              <a:t>Keuangan</a:t>
            </a:r>
            <a:endParaRPr lang="en-US" sz="3200" b="1" dirty="0">
              <a:solidFill>
                <a:srgbClr val="C00000"/>
              </a:solidFill>
              <a:cs typeface="+mn-cs"/>
            </a:endParaRPr>
          </a:p>
        </p:txBody>
      </p:sp>
    </p:spTree>
    <p:extLst>
      <p:ext uri="{BB962C8B-B14F-4D97-AF65-F5344CB8AC3E}">
        <p14:creationId xmlns:p14="http://schemas.microsoft.com/office/powerpoint/2010/main" val="2991064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313" y="2947464"/>
            <a:ext cx="5937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Box 205"/>
          <p:cNvSpPr txBox="1">
            <a:spLocks noChangeArrowheads="1"/>
          </p:cNvSpPr>
          <p:nvPr/>
        </p:nvSpPr>
        <p:spPr bwMode="auto">
          <a:xfrm>
            <a:off x="457200" y="3024188"/>
            <a:ext cx="6705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algn="ctr" eaLnBrk="1" hangingPunct="1"/>
            <a:endParaRPr lang="id-ID" sz="2000" b="1">
              <a:solidFill>
                <a:srgbClr val="743705"/>
              </a:solidFill>
              <a:latin typeface="Cambria" pitchFamily="18" charset="0"/>
            </a:endParaRPr>
          </a:p>
        </p:txBody>
      </p:sp>
      <p:pic>
        <p:nvPicPr>
          <p:cNvPr id="18440" name="Picture 17" descr="bank-building-icon.jpg"/>
          <p:cNvPicPr>
            <a:picLocks noChangeAspect="1"/>
          </p:cNvPicPr>
          <p:nvPr/>
        </p:nvPicPr>
        <p:blipFill>
          <a:blip r:embed="rId4">
            <a:extLst>
              <a:ext uri="{28A0092B-C50C-407E-A947-70E740481C1C}">
                <a14:useLocalDpi xmlns:a14="http://schemas.microsoft.com/office/drawing/2010/main" val="0"/>
              </a:ext>
            </a:extLst>
          </a:blip>
          <a:srcRect l="12666" t="6667" r="10001" b="10481"/>
          <a:stretch>
            <a:fillRect/>
          </a:stretch>
        </p:blipFill>
        <p:spPr bwMode="auto">
          <a:xfrm>
            <a:off x="528638" y="1591739"/>
            <a:ext cx="1833562"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2" descr="pie-chart-icon.jpg"/>
          <p:cNvPicPr>
            <a:picLocks noChangeAspect="1"/>
          </p:cNvPicPr>
          <p:nvPr/>
        </p:nvPicPr>
        <p:blipFill>
          <a:blip r:embed="rId5">
            <a:extLst>
              <a:ext uri="{28A0092B-C50C-407E-A947-70E740481C1C}">
                <a14:useLocalDpi xmlns:a14="http://schemas.microsoft.com/office/drawing/2010/main" val="0"/>
              </a:ext>
            </a:extLst>
          </a:blip>
          <a:srcRect l="14444" r="12666" b="6036"/>
          <a:stretch>
            <a:fillRect/>
          </a:stretch>
        </p:blipFill>
        <p:spPr bwMode="auto">
          <a:xfrm>
            <a:off x="3149600" y="1418702"/>
            <a:ext cx="579438"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TextBox 30"/>
          <p:cNvSpPr txBox="1">
            <a:spLocks noChangeArrowheads="1"/>
          </p:cNvSpPr>
          <p:nvPr/>
        </p:nvSpPr>
        <p:spPr bwMode="auto">
          <a:xfrm>
            <a:off x="3805238" y="1526652"/>
            <a:ext cx="51101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ea typeface="MS PGothic" pitchFamily="34" charset="-128"/>
              </a:defRPr>
            </a:lvl1pPr>
            <a:lvl2pPr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marL="0" lvl="1" algn="just" eaLnBrk="1" hangingPunct="1"/>
            <a:r>
              <a:rPr lang="id-ID" sz="1400">
                <a:cs typeface="Arial" panose="020B0604020202020204" pitchFamily="34" charset="0"/>
              </a:rPr>
              <a:t>Total kredit UMKM dalam kredit perbankan hanya </a:t>
            </a:r>
            <a:r>
              <a:rPr lang="id-ID" sz="1400" b="1">
                <a:cs typeface="Arial" panose="020B0604020202020204" pitchFamily="34" charset="0"/>
              </a:rPr>
              <a:t>± </a:t>
            </a:r>
            <a:r>
              <a:rPr lang="en-US" sz="1400" b="1">
                <a:cs typeface="Arial" panose="020B0604020202020204" pitchFamily="34" charset="0"/>
              </a:rPr>
              <a:t>20</a:t>
            </a:r>
            <a:r>
              <a:rPr lang="id-ID" sz="1400" b="1">
                <a:cs typeface="Arial" panose="020B0604020202020204" pitchFamily="34" charset="0"/>
              </a:rPr>
              <a:t>%.</a:t>
            </a:r>
            <a:endParaRPr lang="en-US" sz="1400">
              <a:cs typeface="Arial" panose="020B0604020202020204" pitchFamily="34" charset="0"/>
            </a:endParaRPr>
          </a:p>
        </p:txBody>
      </p:sp>
      <p:pic>
        <p:nvPicPr>
          <p:cNvPr id="18443" name="Picture 32" descr="images (3).jpeg"/>
          <p:cNvPicPr>
            <a:picLocks noChangeAspect="1"/>
          </p:cNvPicPr>
          <p:nvPr/>
        </p:nvPicPr>
        <p:blipFill>
          <a:blip r:embed="rId6" cstate="print">
            <a:extLst>
              <a:ext uri="{28A0092B-C50C-407E-A947-70E740481C1C}">
                <a14:useLocalDpi xmlns:a14="http://schemas.microsoft.com/office/drawing/2010/main" val="0"/>
              </a:ext>
            </a:extLst>
          </a:blip>
          <a:srcRect l="12949" t="4478" r="10440"/>
          <a:stretch>
            <a:fillRect/>
          </a:stretch>
        </p:blipFill>
        <p:spPr bwMode="auto">
          <a:xfrm>
            <a:off x="3141663" y="2185464"/>
            <a:ext cx="647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TextBox 36"/>
          <p:cNvSpPr txBox="1">
            <a:spLocks noChangeArrowheads="1"/>
          </p:cNvSpPr>
          <p:nvPr/>
        </p:nvSpPr>
        <p:spPr bwMode="auto">
          <a:xfrm>
            <a:off x="3865563" y="2185464"/>
            <a:ext cx="4953000" cy="7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MS PGothic" pitchFamily="34" charset="-128"/>
              </a:defRPr>
            </a:lvl1pPr>
            <a:lvl2pPr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marL="0" lvl="1">
              <a:spcAft>
                <a:spcPts val="300"/>
              </a:spcAft>
            </a:pPr>
            <a:r>
              <a:rPr lang="id-ID" sz="1400" dirty="0">
                <a:cs typeface="Arial" panose="020B0604020202020204" pitchFamily="34" charset="0"/>
              </a:rPr>
              <a:t>Usaha menengah mendominasi kredit UMKM </a:t>
            </a:r>
            <a:r>
              <a:rPr lang="id-ID" sz="1400" b="1" dirty="0">
                <a:cs typeface="Arial" panose="020B0604020202020204" pitchFamily="34" charset="0"/>
              </a:rPr>
              <a:t>5</a:t>
            </a:r>
            <a:r>
              <a:rPr lang="en-US" sz="1400" b="1" dirty="0">
                <a:cs typeface="Arial" panose="020B0604020202020204" pitchFamily="34" charset="0"/>
              </a:rPr>
              <a:t>0</a:t>
            </a:r>
            <a:r>
              <a:rPr lang="id-ID" sz="1400" b="1" dirty="0">
                <a:cs typeface="Arial" panose="020B0604020202020204" pitchFamily="34" charset="0"/>
              </a:rPr>
              <a:t>%</a:t>
            </a:r>
            <a:r>
              <a:rPr lang="en-US" sz="1400" b="1" dirty="0">
                <a:cs typeface="Arial" panose="020B0604020202020204" pitchFamily="34" charset="0"/>
              </a:rPr>
              <a:t>  </a:t>
            </a:r>
            <a:r>
              <a:rPr lang="en-US" sz="1400" dirty="0" err="1">
                <a:cs typeface="Arial" panose="020B0604020202020204" pitchFamily="34" charset="0"/>
              </a:rPr>
              <a:t>dan</a:t>
            </a:r>
            <a:r>
              <a:rPr lang="en-US" sz="1400" dirty="0">
                <a:cs typeface="Arial" panose="020B0604020202020204" pitchFamily="34" charset="0"/>
              </a:rPr>
              <a:t> </a:t>
            </a:r>
            <a:r>
              <a:rPr lang="en-US" sz="1400" i="1" dirty="0">
                <a:cs typeface="Arial" panose="020B0604020202020204" pitchFamily="34" charset="0"/>
              </a:rPr>
              <a:t>s</a:t>
            </a:r>
            <a:r>
              <a:rPr lang="id-ID" sz="1400" i="1" dirty="0">
                <a:cs typeface="Arial" panose="020B0604020202020204" pitchFamily="34" charset="0"/>
              </a:rPr>
              <a:t>hare </a:t>
            </a:r>
            <a:r>
              <a:rPr lang="id-ID" sz="1400" dirty="0">
                <a:cs typeface="Arial" panose="020B0604020202020204" pitchFamily="34" charset="0"/>
              </a:rPr>
              <a:t>kredit mikro hanya </a:t>
            </a:r>
            <a:r>
              <a:rPr lang="en-US" sz="1400" dirty="0">
                <a:cs typeface="Arial" panose="020B0604020202020204" pitchFamily="34" charset="0"/>
              </a:rPr>
              <a:t>&lt;</a:t>
            </a:r>
            <a:r>
              <a:rPr lang="en-US" sz="1400" b="1" dirty="0">
                <a:cs typeface="Arial" panose="020B0604020202020204" pitchFamily="34" charset="0"/>
              </a:rPr>
              <a:t>20</a:t>
            </a:r>
            <a:r>
              <a:rPr lang="id-ID" sz="1400" dirty="0">
                <a:cs typeface="Arial" panose="020B0604020202020204" pitchFamily="34" charset="0"/>
              </a:rPr>
              <a:t>%.</a:t>
            </a:r>
          </a:p>
          <a:p>
            <a:pPr algn="just" eaLnBrk="1" hangingPunct="1"/>
            <a:endParaRPr lang="en-US" sz="1400" dirty="0">
              <a:cs typeface="Arial" panose="020B0604020202020204" pitchFamily="34" charset="0"/>
            </a:endParaRPr>
          </a:p>
        </p:txBody>
      </p:sp>
      <p:sp>
        <p:nvSpPr>
          <p:cNvPr id="18449" name="Rectangle 76"/>
          <p:cNvSpPr>
            <a:spLocks noChangeArrowheads="1"/>
          </p:cNvSpPr>
          <p:nvPr/>
        </p:nvSpPr>
        <p:spPr bwMode="auto">
          <a:xfrm>
            <a:off x="251012" y="990600"/>
            <a:ext cx="82296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342900" indent="-228600">
              <a:lnSpc>
                <a:spcPct val="80000"/>
              </a:lnSpc>
              <a:spcBef>
                <a:spcPct val="10000"/>
              </a:spcBef>
            </a:pPr>
            <a:r>
              <a:rPr lang="en-US" sz="2000" b="1" dirty="0" err="1">
                <a:latin typeface="Arial" panose="020B0604020202020204" pitchFamily="34" charset="0"/>
                <a:cs typeface="Arial" panose="020B0604020202020204" pitchFamily="34" charset="0"/>
              </a:rPr>
              <a:t>Penyaluran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kredit</a:t>
            </a:r>
            <a:r>
              <a:rPr lang="en-US" sz="2000" b="1" dirty="0">
                <a:latin typeface="Arial" panose="020B0604020202020204" pitchFamily="34" charset="0"/>
                <a:cs typeface="Arial" panose="020B0604020202020204" pitchFamily="34" charset="0"/>
              </a:rPr>
              <a:t> </a:t>
            </a:r>
            <a:r>
              <a:rPr lang="id-ID" sz="2000" b="1" dirty="0">
                <a:latin typeface="Arial" panose="020B0604020202020204" pitchFamily="34" charset="0"/>
                <a:cs typeface="Arial" panose="020B0604020202020204" pitchFamily="34" charset="0"/>
              </a:rPr>
              <a:t>perbankan kepada UMKM </a:t>
            </a:r>
            <a:r>
              <a:rPr lang="en-US" sz="2000" b="1" dirty="0" err="1">
                <a:latin typeface="Arial" panose="020B0604020202020204" pitchFamily="34" charset="0"/>
                <a:cs typeface="Arial" panose="020B0604020202020204" pitchFamily="34" charset="0"/>
              </a:rPr>
              <a:t>masih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rendah</a:t>
            </a:r>
            <a:endParaRPr lang="en-US" sz="2000" b="1" dirty="0">
              <a:latin typeface="Arial" panose="020B0604020202020204" pitchFamily="34" charset="0"/>
              <a:cs typeface="Arial" panose="020B0604020202020204" pitchFamily="34" charset="0"/>
            </a:endParaRPr>
          </a:p>
        </p:txBody>
      </p:sp>
      <p:sp>
        <p:nvSpPr>
          <p:cNvPr id="18452" name="TextBox 36"/>
          <p:cNvSpPr txBox="1">
            <a:spLocks noChangeArrowheads="1"/>
          </p:cNvSpPr>
          <p:nvPr/>
        </p:nvSpPr>
        <p:spPr bwMode="auto">
          <a:xfrm>
            <a:off x="3833813" y="3004614"/>
            <a:ext cx="52625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ea typeface="MS PGothic" pitchFamily="34" charset="-128"/>
              </a:defRPr>
            </a:lvl1pPr>
            <a:lvl2pPr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marL="0" lvl="1">
              <a:spcAft>
                <a:spcPts val="300"/>
              </a:spcAft>
            </a:pPr>
            <a:r>
              <a:rPr lang="en-US" sz="1400" dirty="0">
                <a:cs typeface="Arial" panose="020B0604020202020204" pitchFamily="34" charset="0"/>
              </a:rPr>
              <a:t> Rata-rata </a:t>
            </a:r>
            <a:r>
              <a:rPr lang="en-US" sz="1400" dirty="0" err="1">
                <a:cs typeface="Arial" panose="020B0604020202020204" pitchFamily="34" charset="0"/>
              </a:rPr>
              <a:t>suku</a:t>
            </a:r>
            <a:r>
              <a:rPr lang="en-US" sz="1400" dirty="0">
                <a:cs typeface="Arial" panose="020B0604020202020204" pitchFamily="34" charset="0"/>
              </a:rPr>
              <a:t> </a:t>
            </a:r>
            <a:r>
              <a:rPr lang="en-US" sz="1400" dirty="0" err="1">
                <a:cs typeface="Arial" panose="020B0604020202020204" pitchFamily="34" charset="0"/>
              </a:rPr>
              <a:t>bunga</a:t>
            </a:r>
            <a:r>
              <a:rPr lang="en-US" sz="1400" dirty="0">
                <a:cs typeface="Arial" panose="020B0604020202020204" pitchFamily="34" charset="0"/>
              </a:rPr>
              <a:t> </a:t>
            </a:r>
            <a:r>
              <a:rPr lang="en-US" sz="1400" dirty="0" err="1">
                <a:cs typeface="Arial" panose="020B0604020202020204" pitchFamily="34" charset="0"/>
              </a:rPr>
              <a:t>kredit</a:t>
            </a:r>
            <a:r>
              <a:rPr lang="en-US" sz="1400" dirty="0">
                <a:cs typeface="Arial" panose="020B0604020202020204" pitchFamily="34" charset="0"/>
              </a:rPr>
              <a:t> UMKM </a:t>
            </a:r>
            <a:r>
              <a:rPr lang="en-US" sz="1400" dirty="0" err="1" smtClean="0">
                <a:cs typeface="Arial" panose="020B0604020202020204" pitchFamily="34" charset="0"/>
              </a:rPr>
              <a:t>cukup</a:t>
            </a:r>
            <a:r>
              <a:rPr lang="en-US" sz="1400" dirty="0" smtClean="0">
                <a:cs typeface="Arial" panose="020B0604020202020204" pitchFamily="34" charset="0"/>
              </a:rPr>
              <a:t> </a:t>
            </a:r>
            <a:r>
              <a:rPr lang="en-US" sz="1400" dirty="0" err="1" smtClean="0">
                <a:cs typeface="Arial" panose="020B0604020202020204" pitchFamily="34" charset="0"/>
              </a:rPr>
              <a:t>tinggi</a:t>
            </a:r>
            <a:r>
              <a:rPr lang="en-US" sz="1400" dirty="0" smtClean="0">
                <a:cs typeface="Arial" panose="020B0604020202020204" pitchFamily="34" charset="0"/>
              </a:rPr>
              <a:t> </a:t>
            </a:r>
            <a:r>
              <a:rPr lang="en-US" sz="1400" dirty="0">
                <a:cs typeface="Arial" panose="020B0604020202020204" pitchFamily="34" charset="0"/>
              </a:rPr>
              <a:t>&gt; 20%.</a:t>
            </a:r>
          </a:p>
        </p:txBody>
      </p:sp>
      <p:cxnSp>
        <p:nvCxnSpPr>
          <p:cNvPr id="18454" name="Straight Connector 28"/>
          <p:cNvCxnSpPr>
            <a:cxnSpLocks noChangeShapeType="1"/>
          </p:cNvCxnSpPr>
          <p:nvPr/>
        </p:nvCxnSpPr>
        <p:spPr bwMode="auto">
          <a:xfrm>
            <a:off x="2711450" y="1744139"/>
            <a:ext cx="0" cy="15081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8455" name="Straight Arrow Connector 30"/>
          <p:cNvCxnSpPr>
            <a:cxnSpLocks noChangeShapeType="1"/>
          </p:cNvCxnSpPr>
          <p:nvPr/>
        </p:nvCxnSpPr>
        <p:spPr bwMode="auto">
          <a:xfrm>
            <a:off x="2711450" y="1744139"/>
            <a:ext cx="3810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456" name="Straight Arrow Connector 32"/>
          <p:cNvCxnSpPr>
            <a:cxnSpLocks noChangeShapeType="1"/>
          </p:cNvCxnSpPr>
          <p:nvPr/>
        </p:nvCxnSpPr>
        <p:spPr bwMode="auto">
          <a:xfrm>
            <a:off x="2286000" y="2498201"/>
            <a:ext cx="806450" cy="47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457" name="Straight Arrow Connector 33"/>
          <p:cNvCxnSpPr>
            <a:cxnSpLocks noChangeShapeType="1"/>
          </p:cNvCxnSpPr>
          <p:nvPr/>
        </p:nvCxnSpPr>
        <p:spPr bwMode="auto">
          <a:xfrm>
            <a:off x="2706688" y="3252264"/>
            <a:ext cx="3810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8459" name="Slide Number Placeholder 2"/>
          <p:cNvSpPr>
            <a:spLocks noGrp="1"/>
          </p:cNvSpPr>
          <p:nvPr>
            <p:ph type="sldNum" sz="quarter" idx="12"/>
          </p:nvPr>
        </p:nvSpPr>
        <p:spPr bwMode="auto">
          <a:xfrm>
            <a:off x="69565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fld id="{BFEB4ADE-EE07-48CB-8E78-E83D5788C818}" type="slidenum">
              <a:rPr lang="en-US" smtClean="0">
                <a:solidFill>
                  <a:srgbClr val="898989"/>
                </a:solidFill>
                <a:latin typeface="Calibri" pitchFamily="34" charset="0"/>
              </a:rPr>
              <a:pPr eaLnBrk="1" hangingPunct="1"/>
              <a:t>29</a:t>
            </a:fld>
            <a:endParaRPr lang="en-US" dirty="0" smtClean="0">
              <a:solidFill>
                <a:srgbClr val="898989"/>
              </a:solidFill>
              <a:latin typeface="Calibri" pitchFamily="34" charset="0"/>
            </a:endParaRPr>
          </a:p>
        </p:txBody>
      </p:sp>
      <p:pic>
        <p:nvPicPr>
          <p:cNvPr id="5" name="Picture 4"/>
          <p:cNvPicPr>
            <a:picLocks noChangeAspect="1"/>
          </p:cNvPicPr>
          <p:nvPr/>
        </p:nvPicPr>
        <p:blipFill>
          <a:blip r:embed="rId7"/>
          <a:stretch>
            <a:fillRect/>
          </a:stretch>
        </p:blipFill>
        <p:spPr>
          <a:xfrm>
            <a:off x="5248208" y="4300502"/>
            <a:ext cx="3821572" cy="1649967"/>
          </a:xfrm>
          <a:prstGeom prst="rect">
            <a:avLst/>
          </a:prstGeom>
        </p:spPr>
      </p:pic>
      <p:sp>
        <p:nvSpPr>
          <p:cNvPr id="6" name="Rectangle 5"/>
          <p:cNvSpPr/>
          <p:nvPr/>
        </p:nvSpPr>
        <p:spPr>
          <a:xfrm>
            <a:off x="5275588" y="5982536"/>
            <a:ext cx="4216083" cy="338554"/>
          </a:xfrm>
          <a:prstGeom prst="rect">
            <a:avLst/>
          </a:prstGeom>
        </p:spPr>
        <p:txBody>
          <a:bodyPr wrap="square">
            <a:spAutoFit/>
          </a:bodyPr>
          <a:lstStyle/>
          <a:p>
            <a:r>
              <a:rPr lang="en-US" sz="800" dirty="0" err="1" smtClean="0"/>
              <a:t>Sumber</a:t>
            </a:r>
            <a:r>
              <a:rPr lang="en-US" sz="800" dirty="0" smtClean="0"/>
              <a:t> : Access-to-Finance-of-Women-Owned-SMEs-in-Southeast-Asia-An-Assessment-of-Five-Countries. World bank</a:t>
            </a:r>
            <a:endParaRPr lang="en-US" sz="800" dirty="0"/>
          </a:p>
        </p:txBody>
      </p:sp>
      <p:pic>
        <p:nvPicPr>
          <p:cNvPr id="2" name="Picture 1"/>
          <p:cNvPicPr>
            <a:picLocks noChangeAspect="1"/>
          </p:cNvPicPr>
          <p:nvPr/>
        </p:nvPicPr>
        <p:blipFill>
          <a:blip r:embed="rId8"/>
          <a:stretch>
            <a:fillRect/>
          </a:stretch>
        </p:blipFill>
        <p:spPr>
          <a:xfrm>
            <a:off x="251619" y="3887622"/>
            <a:ext cx="4910138" cy="2598737"/>
          </a:xfrm>
          <a:prstGeom prst="rect">
            <a:avLst/>
          </a:prstGeom>
        </p:spPr>
      </p:pic>
      <p:sp>
        <p:nvSpPr>
          <p:cNvPr id="26" name="Rectangle 76"/>
          <p:cNvSpPr>
            <a:spLocks noChangeArrowheads="1"/>
          </p:cNvSpPr>
          <p:nvPr/>
        </p:nvSpPr>
        <p:spPr bwMode="auto">
          <a:xfrm>
            <a:off x="251012" y="3572268"/>
            <a:ext cx="4998608"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342900" indent="-228600">
              <a:lnSpc>
                <a:spcPct val="80000"/>
              </a:lnSpc>
              <a:spcBef>
                <a:spcPct val="10000"/>
              </a:spcBef>
            </a:pPr>
            <a:r>
              <a:rPr lang="en-US" b="1" dirty="0" err="1" smtClean="0">
                <a:latin typeface="Arial" panose="020B0604020202020204" pitchFamily="34" charset="0"/>
                <a:cs typeface="Arial" panose="020B0604020202020204" pitchFamily="34" charset="0"/>
              </a:rPr>
              <a:t>Permasalahan</a:t>
            </a:r>
            <a:r>
              <a:rPr lang="en-US" b="1" dirty="0" smtClean="0">
                <a:latin typeface="Arial" panose="020B0604020202020204" pitchFamily="34" charset="0"/>
                <a:cs typeface="Arial" panose="020B0604020202020204" pitchFamily="34" charset="0"/>
              </a:rPr>
              <a:t> UMKM : </a:t>
            </a:r>
            <a:r>
              <a:rPr lang="en-US" b="1" dirty="0" err="1" smtClean="0">
                <a:latin typeface="Arial" panose="020B0604020202020204" pitchFamily="34" charset="0"/>
                <a:cs typeface="Arial" panose="020B0604020202020204" pitchFamily="34" charset="0"/>
              </a:rPr>
              <a:t>Akses</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Keuangan</a:t>
            </a:r>
            <a:endParaRPr lang="en-US" b="1" dirty="0">
              <a:latin typeface="Arial" panose="020B0604020202020204" pitchFamily="34" charset="0"/>
              <a:cs typeface="Arial" panose="020B0604020202020204" pitchFamily="34" charset="0"/>
            </a:endParaRPr>
          </a:p>
        </p:txBody>
      </p:sp>
      <p:sp>
        <p:nvSpPr>
          <p:cNvPr id="27" name="Rectangle 76"/>
          <p:cNvSpPr>
            <a:spLocks noChangeArrowheads="1"/>
          </p:cNvSpPr>
          <p:nvPr/>
        </p:nvSpPr>
        <p:spPr bwMode="auto">
          <a:xfrm>
            <a:off x="5029200" y="4002512"/>
            <a:ext cx="40386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342900" indent="-228600">
              <a:lnSpc>
                <a:spcPct val="80000"/>
              </a:lnSpc>
              <a:spcBef>
                <a:spcPct val="10000"/>
              </a:spcBef>
            </a:pPr>
            <a:r>
              <a:rPr lang="en-US" sz="1400" b="1" dirty="0" err="1" smtClean="0">
                <a:latin typeface="Arial" panose="020B0604020202020204" pitchFamily="34" charset="0"/>
                <a:cs typeface="Arial" panose="020B0604020202020204" pitchFamily="34" charset="0"/>
              </a:rPr>
              <a:t>Akses</a:t>
            </a:r>
            <a:r>
              <a:rPr lang="en-US" sz="1400" b="1" dirty="0" smtClean="0">
                <a:latin typeface="Arial" panose="020B0604020202020204" pitchFamily="34" charset="0"/>
                <a:cs typeface="Arial" panose="020B0604020202020204" pitchFamily="34" charset="0"/>
              </a:rPr>
              <a:t> </a:t>
            </a:r>
            <a:r>
              <a:rPr lang="en-US" sz="1400" b="1" dirty="0" err="1" smtClean="0">
                <a:latin typeface="Arial" panose="020B0604020202020204" pitchFamily="34" charset="0"/>
                <a:cs typeface="Arial" panose="020B0604020202020204" pitchFamily="34" charset="0"/>
              </a:rPr>
              <a:t>Keuangan</a:t>
            </a:r>
            <a:r>
              <a:rPr lang="en-US" sz="1400" b="1" dirty="0" smtClean="0">
                <a:latin typeface="Arial" panose="020B0604020202020204" pitchFamily="34" charset="0"/>
                <a:cs typeface="Arial" panose="020B0604020202020204" pitchFamily="34" charset="0"/>
              </a:rPr>
              <a:t> </a:t>
            </a:r>
            <a:r>
              <a:rPr lang="en-US" sz="1400" b="1" dirty="0" err="1" smtClean="0">
                <a:latin typeface="Arial" panose="020B0604020202020204" pitchFamily="34" charset="0"/>
                <a:cs typeface="Arial" panose="020B0604020202020204" pitchFamily="34" charset="0"/>
              </a:rPr>
              <a:t>Pelaku</a:t>
            </a:r>
            <a:r>
              <a:rPr lang="en-US" sz="1400" b="1" dirty="0" smtClean="0">
                <a:latin typeface="Arial" panose="020B0604020202020204" pitchFamily="34" charset="0"/>
                <a:cs typeface="Arial" panose="020B0604020202020204" pitchFamily="34" charset="0"/>
              </a:rPr>
              <a:t> UMKM </a:t>
            </a:r>
            <a:r>
              <a:rPr lang="en-US" sz="1400" b="1" dirty="0" err="1" smtClean="0">
                <a:latin typeface="Arial" panose="020B0604020202020204" pitchFamily="34" charset="0"/>
                <a:cs typeface="Arial" panose="020B0604020202020204" pitchFamily="34" charset="0"/>
              </a:rPr>
              <a:t>Perempuan</a:t>
            </a:r>
            <a:endParaRPr lang="en-US" sz="1400" b="1" dirty="0">
              <a:latin typeface="Arial" panose="020B0604020202020204" pitchFamily="34" charset="0"/>
              <a:cs typeface="Arial" panose="020B0604020202020204" pitchFamily="34" charset="0"/>
            </a:endParaRPr>
          </a:p>
        </p:txBody>
      </p:sp>
      <p:sp>
        <p:nvSpPr>
          <p:cNvPr id="29" name="Title 3"/>
          <p:cNvSpPr txBox="1">
            <a:spLocks/>
          </p:cNvSpPr>
          <p:nvPr/>
        </p:nvSpPr>
        <p:spPr bwMode="auto">
          <a:xfrm>
            <a:off x="1295400" y="505777"/>
            <a:ext cx="8001000" cy="33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b="1" dirty="0" err="1" smtClean="0">
                <a:latin typeface="Century Gothic" pitchFamily="34" charset="0"/>
              </a:rPr>
              <a:t>Pembiayaan</a:t>
            </a:r>
            <a:r>
              <a:rPr lang="en-US" sz="2000" b="1" dirty="0" smtClean="0">
                <a:latin typeface="Century Gothic" pitchFamily="34" charset="0"/>
              </a:rPr>
              <a:t> </a:t>
            </a:r>
            <a:r>
              <a:rPr lang="en-US" sz="2000" b="1" dirty="0" err="1" smtClean="0">
                <a:latin typeface="Century Gothic" pitchFamily="34" charset="0"/>
              </a:rPr>
              <a:t>Untuk</a:t>
            </a:r>
            <a:r>
              <a:rPr lang="en-US" sz="2000" b="1" dirty="0" smtClean="0">
                <a:latin typeface="Century Gothic" pitchFamily="34" charset="0"/>
              </a:rPr>
              <a:t> </a:t>
            </a:r>
            <a:r>
              <a:rPr lang="en-US" sz="2000" b="1" dirty="0" err="1" smtClean="0">
                <a:latin typeface="Century Gothic" pitchFamily="34" charset="0"/>
              </a:rPr>
              <a:t>Pelaku</a:t>
            </a:r>
            <a:r>
              <a:rPr lang="en-US" sz="2000" b="1" dirty="0" smtClean="0">
                <a:latin typeface="Century Gothic" pitchFamily="34" charset="0"/>
              </a:rPr>
              <a:t> UMKM</a:t>
            </a:r>
            <a:endParaRPr lang="en-US" sz="2000" b="1" dirty="0">
              <a:latin typeface="Century Gothic" pitchFamily="34" charset="0"/>
            </a:endParaRPr>
          </a:p>
        </p:txBody>
      </p:sp>
      <p:sp>
        <p:nvSpPr>
          <p:cNvPr id="30" name="Title 3"/>
          <p:cNvSpPr txBox="1">
            <a:spLocks/>
          </p:cNvSpPr>
          <p:nvPr/>
        </p:nvSpPr>
        <p:spPr bwMode="auto">
          <a:xfrm>
            <a:off x="228600" y="150813"/>
            <a:ext cx="1255713"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7200">
                <a:solidFill>
                  <a:schemeClr val="bg1"/>
                </a:solidFill>
                <a:latin typeface="Century Gothic" pitchFamily="34" charset="0"/>
              </a:rPr>
              <a:t>3</a:t>
            </a:r>
          </a:p>
        </p:txBody>
      </p:sp>
      <p:cxnSp>
        <p:nvCxnSpPr>
          <p:cNvPr id="31" name="Straight Connector 30"/>
          <p:cNvCxnSpPr/>
          <p:nvPr/>
        </p:nvCxnSpPr>
        <p:spPr>
          <a:xfrm>
            <a:off x="1146175" y="106363"/>
            <a:ext cx="0" cy="465137"/>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44588" y="598488"/>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9"/>
          <a:stretch>
            <a:fillRect/>
          </a:stretch>
        </p:blipFill>
        <p:spPr>
          <a:xfrm>
            <a:off x="228600" y="77788"/>
            <a:ext cx="762000" cy="760412"/>
          </a:xfrm>
          <a:prstGeom prst="rect">
            <a:avLst/>
          </a:prstGeom>
          <a:ln>
            <a:noFill/>
          </a:ln>
          <a:effectLst>
            <a:outerShdw blurRad="292100" dist="139700" dir="2700000" algn="tl" rotWithShape="0">
              <a:srgbClr val="333333">
                <a:alpha val="65000"/>
              </a:srgbClr>
            </a:outerShdw>
          </a:effectLst>
        </p:spPr>
      </p:pic>
      <p:sp>
        <p:nvSpPr>
          <p:cNvPr id="37" name="TextBox 36"/>
          <p:cNvSpPr txBox="1"/>
          <p:nvPr/>
        </p:nvSpPr>
        <p:spPr>
          <a:xfrm>
            <a:off x="1196168" y="0"/>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smtClean="0">
                <a:solidFill>
                  <a:prstClr val="white">
                    <a:lumMod val="50000"/>
                  </a:prstClr>
                </a:solidFill>
                <a:cs typeface="+mn-cs"/>
              </a:rPr>
              <a:t>POTENSI : </a:t>
            </a:r>
            <a:r>
              <a:rPr lang="en-US" sz="3200" b="1" dirty="0" smtClean="0">
                <a:solidFill>
                  <a:srgbClr val="C00000"/>
                </a:solidFill>
                <a:cs typeface="+mn-cs"/>
              </a:rPr>
              <a:t>UMKM</a:t>
            </a:r>
            <a:endParaRPr lang="en-US" sz="3200" b="1" dirty="0">
              <a:solidFill>
                <a:srgbClr val="C00000"/>
              </a:solidFill>
              <a:cs typeface="+mn-cs"/>
            </a:endParaRPr>
          </a:p>
        </p:txBody>
      </p:sp>
    </p:spTree>
    <p:extLst>
      <p:ext uri="{BB962C8B-B14F-4D97-AF65-F5344CB8AC3E}">
        <p14:creationId xmlns:p14="http://schemas.microsoft.com/office/powerpoint/2010/main" val="25686654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762000"/>
            <a:ext cx="8391299" cy="5715000"/>
          </a:xfrm>
          <a:prstGeom prst="rect">
            <a:avLst/>
          </a:prstGeom>
        </p:spPr>
      </p:pic>
      <p:sp>
        <p:nvSpPr>
          <p:cNvPr id="3" name="Rectangle 2"/>
          <p:cNvSpPr/>
          <p:nvPr/>
        </p:nvSpPr>
        <p:spPr>
          <a:xfrm>
            <a:off x="533400" y="6443990"/>
            <a:ext cx="6853351" cy="261610"/>
          </a:xfrm>
          <a:prstGeom prst="rect">
            <a:avLst/>
          </a:prstGeom>
        </p:spPr>
        <p:txBody>
          <a:bodyPr wrap="square">
            <a:spAutoFit/>
          </a:bodyPr>
          <a:lstStyle/>
          <a:p>
            <a:r>
              <a:rPr lang="en-US" sz="1100" dirty="0" err="1" smtClean="0">
                <a:latin typeface="Arial" panose="020B0604020202020204" pitchFamily="34" charset="0"/>
              </a:rPr>
              <a:t>Sumber</a:t>
            </a:r>
            <a:r>
              <a:rPr lang="en-US" sz="1100" dirty="0" smtClean="0">
                <a:latin typeface="Arial" panose="020B0604020202020204" pitchFamily="34" charset="0"/>
              </a:rPr>
              <a:t> : The </a:t>
            </a:r>
            <a:r>
              <a:rPr lang="en-US" sz="1100" dirty="0">
                <a:latin typeface="Arial" panose="020B0604020202020204" pitchFamily="34" charset="0"/>
              </a:rPr>
              <a:t>Internet of Things: </a:t>
            </a:r>
            <a:r>
              <a:rPr lang="en-US" sz="1100" dirty="0" smtClean="0">
                <a:latin typeface="Arial" panose="020B0604020202020204" pitchFamily="34" charset="0"/>
              </a:rPr>
              <a:t>Evolution </a:t>
            </a:r>
            <a:r>
              <a:rPr lang="en-US" sz="1100" dirty="0">
                <a:latin typeface="Arial" panose="020B0604020202020204" pitchFamily="34" charset="0"/>
              </a:rPr>
              <a:t>or Revolution</a:t>
            </a:r>
            <a:r>
              <a:rPr lang="en-US" sz="1100" dirty="0" smtClean="0">
                <a:latin typeface="Arial" panose="020B0604020202020204" pitchFamily="34" charset="0"/>
              </a:rPr>
              <a:t>?, AIG, 2015</a:t>
            </a:r>
            <a:endParaRPr lang="en-US" sz="1100" dirty="0">
              <a:effectLst/>
              <a:latin typeface="Arial" panose="020B0604020202020204" pitchFamily="34" charset="0"/>
            </a:endParaRPr>
          </a:p>
        </p:txBody>
      </p:sp>
      <p:sp>
        <p:nvSpPr>
          <p:cNvPr id="4"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5" name="Shape 230"/>
          <p:cNvSpPr/>
          <p:nvPr/>
        </p:nvSpPr>
        <p:spPr>
          <a:xfrm>
            <a:off x="1144588" y="609600"/>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6" name="image.png"/>
          <p:cNvPicPr/>
          <p:nvPr/>
        </p:nvPicPr>
        <p:blipFill>
          <a:blip r:embed="rId3"/>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
        <p:nvSpPr>
          <p:cNvPr id="7" name="Title 3"/>
          <p:cNvSpPr txBox="1">
            <a:spLocks/>
          </p:cNvSpPr>
          <p:nvPr/>
        </p:nvSpPr>
        <p:spPr bwMode="auto">
          <a:xfrm>
            <a:off x="1143000" y="533400"/>
            <a:ext cx="79327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nchor="b"/>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err="1" smtClean="0">
                <a:solidFill>
                  <a:srgbClr val="C00000"/>
                </a:solidFill>
                <a:latin typeface="Arial" pitchFamily="34" charset="0"/>
                <a:ea typeface="MS PGothic" pitchFamily="34" charset="-128"/>
                <a:cs typeface="Arial" pitchFamily="34" charset="0"/>
              </a:rPr>
              <a:t>Revolusi</a:t>
            </a:r>
            <a:r>
              <a:rPr lang="en-US" altLang="en-US" b="1" dirty="0" smtClean="0">
                <a:solidFill>
                  <a:srgbClr val="C00000"/>
                </a:solidFill>
                <a:latin typeface="Arial" pitchFamily="34" charset="0"/>
                <a:ea typeface="MS PGothic" pitchFamily="34" charset="-128"/>
                <a:cs typeface="Arial" pitchFamily="34" charset="0"/>
              </a:rPr>
              <a:t> </a:t>
            </a:r>
            <a:r>
              <a:rPr lang="en-US" altLang="en-US" b="1" dirty="0" err="1" smtClean="0">
                <a:solidFill>
                  <a:srgbClr val="C00000"/>
                </a:solidFill>
                <a:latin typeface="Arial" pitchFamily="34" charset="0"/>
                <a:ea typeface="MS PGothic" pitchFamily="34" charset="-128"/>
                <a:cs typeface="Arial" pitchFamily="34" charset="0"/>
              </a:rPr>
              <a:t>Industri</a:t>
            </a:r>
            <a:r>
              <a:rPr lang="en-US" altLang="en-US" b="1" dirty="0" smtClean="0">
                <a:solidFill>
                  <a:srgbClr val="C00000"/>
                </a:solidFill>
                <a:latin typeface="Arial" pitchFamily="34" charset="0"/>
                <a:ea typeface="MS PGothic" pitchFamily="34" charset="-128"/>
                <a:cs typeface="Arial" pitchFamily="34" charset="0"/>
              </a:rPr>
              <a:t> </a:t>
            </a:r>
            <a:r>
              <a:rPr lang="en-US" altLang="en-US" b="1" dirty="0" err="1" smtClean="0">
                <a:solidFill>
                  <a:srgbClr val="C00000"/>
                </a:solidFill>
                <a:latin typeface="Arial" pitchFamily="34" charset="0"/>
                <a:ea typeface="MS PGothic" pitchFamily="34" charset="-128"/>
                <a:cs typeface="Arial" pitchFamily="34" charset="0"/>
              </a:rPr>
              <a:t>ke</a:t>
            </a:r>
            <a:r>
              <a:rPr lang="en-US" altLang="en-US" b="1" dirty="0" smtClean="0">
                <a:solidFill>
                  <a:srgbClr val="C00000"/>
                </a:solidFill>
                <a:latin typeface="Arial" pitchFamily="34" charset="0"/>
                <a:ea typeface="MS PGothic" pitchFamily="34" charset="-128"/>
                <a:cs typeface="Arial" pitchFamily="34" charset="0"/>
              </a:rPr>
              <a:t> 4 : Internet of Things</a:t>
            </a:r>
            <a:endParaRPr lang="en-US" altLang="en-US" b="1" dirty="0">
              <a:solidFill>
                <a:srgbClr val="C00000"/>
              </a:solidFill>
              <a:latin typeface="Arial" pitchFamily="34" charset="0"/>
              <a:ea typeface="MS PGothic" pitchFamily="34" charset="-128"/>
              <a:cs typeface="Arial" pitchFamily="34" charset="0"/>
            </a:endParaRPr>
          </a:p>
        </p:txBody>
      </p:sp>
      <p:sp>
        <p:nvSpPr>
          <p:cNvPr id="8" name="TextBox 7"/>
          <p:cNvSpPr txBox="1"/>
          <p:nvPr/>
        </p:nvSpPr>
        <p:spPr>
          <a:xfrm>
            <a:off x="1178485" y="1"/>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LATAR </a:t>
            </a:r>
            <a:r>
              <a:rPr lang="en-US" sz="3200" b="1" dirty="0">
                <a:solidFill>
                  <a:srgbClr val="C00000"/>
                </a:solidFill>
                <a:cs typeface="+mn-cs"/>
              </a:rPr>
              <a:t>BELAKANG</a:t>
            </a:r>
          </a:p>
        </p:txBody>
      </p:sp>
    </p:spTree>
    <p:extLst>
      <p:ext uri="{BB962C8B-B14F-4D97-AF65-F5344CB8AC3E}">
        <p14:creationId xmlns:p14="http://schemas.microsoft.com/office/powerpoint/2010/main" val="3166849221"/>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 y="3923522"/>
            <a:ext cx="6629400" cy="2705878"/>
          </a:xfrm>
          <a:prstGeom prst="rect">
            <a:avLst/>
          </a:prstGeom>
        </p:spPr>
      </p:pic>
      <p:pic>
        <p:nvPicPr>
          <p:cNvPr id="5" name="Picture 4"/>
          <p:cNvPicPr>
            <a:picLocks noChangeAspect="1"/>
          </p:cNvPicPr>
          <p:nvPr/>
        </p:nvPicPr>
        <p:blipFill>
          <a:blip r:embed="rId3"/>
          <a:srcRect/>
          <a:stretch>
            <a:fillRect/>
          </a:stretch>
        </p:blipFill>
        <p:spPr bwMode="auto">
          <a:xfrm>
            <a:off x="279400" y="161925"/>
            <a:ext cx="762000" cy="760413"/>
          </a:xfrm>
          <a:prstGeom prst="rect">
            <a:avLst/>
          </a:prstGeom>
          <a:noFill/>
          <a:ln>
            <a:noFill/>
          </a:ln>
          <a:effectLst>
            <a:outerShdw blurRad="292100" dist="139700" dir="2700000" algn="tl" rotWithShape="0">
              <a:srgbClr val="333333">
                <a:alpha val="64998"/>
              </a:srgbClr>
            </a:outerShdw>
          </a:effectLst>
          <a:extLst/>
        </p:spPr>
      </p:pic>
      <p:cxnSp>
        <p:nvCxnSpPr>
          <p:cNvPr id="6" name="Straight Connector 5"/>
          <p:cNvCxnSpPr>
            <a:cxnSpLocks noChangeShapeType="1"/>
          </p:cNvCxnSpPr>
          <p:nvPr/>
        </p:nvCxnSpPr>
        <p:spPr bwMode="auto">
          <a:xfrm>
            <a:off x="1146175" y="228600"/>
            <a:ext cx="0" cy="465138"/>
          </a:xfrm>
          <a:prstGeom prst="line">
            <a:avLst/>
          </a:prstGeom>
          <a:noFill/>
          <a:ln w="57150">
            <a:solidFill>
              <a:srgbClr val="C00000"/>
            </a:solidFill>
            <a:round/>
            <a:headEnd/>
            <a:tailEnd/>
          </a:ln>
          <a:effectLst>
            <a:outerShdw blurRad="50800" dist="38100" dir="2700000" algn="tl" rotWithShape="0">
              <a:srgbClr val="808080">
                <a:alpha val="39998"/>
              </a:srgbClr>
            </a:outerShdw>
          </a:effectLst>
          <a:extLst/>
        </p:spPr>
      </p:cxnSp>
      <p:sp>
        <p:nvSpPr>
          <p:cNvPr id="8" name="Rectangle 7"/>
          <p:cNvSpPr/>
          <p:nvPr/>
        </p:nvSpPr>
        <p:spPr>
          <a:xfrm>
            <a:off x="76200" y="6577647"/>
            <a:ext cx="7797800" cy="215444"/>
          </a:xfrm>
          <a:prstGeom prst="rect">
            <a:avLst/>
          </a:prstGeom>
        </p:spPr>
        <p:txBody>
          <a:bodyPr wrap="square">
            <a:spAutoFit/>
          </a:bodyPr>
          <a:lstStyle/>
          <a:p>
            <a:r>
              <a:rPr lang="en-US" sz="800" dirty="0" err="1">
                <a:latin typeface="Arial" panose="020B0604020202020204" pitchFamily="34" charset="0"/>
              </a:rPr>
              <a:t>Sumber</a:t>
            </a:r>
            <a:r>
              <a:rPr lang="en-US" sz="800" dirty="0">
                <a:latin typeface="Arial" panose="020B0604020202020204" pitchFamily="34" charset="0"/>
              </a:rPr>
              <a:t>  : AT Kearney, Lifting the Barriers to E-Commerce in ASEAN, 2013</a:t>
            </a:r>
            <a:endParaRPr lang="en-US" sz="800" dirty="0">
              <a:effectLst/>
              <a:latin typeface="Arial" panose="020B0604020202020204" pitchFamily="34" charset="0"/>
            </a:endParaRPr>
          </a:p>
        </p:txBody>
      </p:sp>
      <p:cxnSp>
        <p:nvCxnSpPr>
          <p:cNvPr id="10" name="Straight Connector 9"/>
          <p:cNvCxnSpPr/>
          <p:nvPr/>
        </p:nvCxnSpPr>
        <p:spPr>
          <a:xfrm>
            <a:off x="1144588" y="720725"/>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96168" y="101025"/>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smtClean="0">
                <a:solidFill>
                  <a:prstClr val="white">
                    <a:lumMod val="50000"/>
                  </a:prstClr>
                </a:solidFill>
                <a:cs typeface="+mn-cs"/>
              </a:rPr>
              <a:t>POTENSI E-</a:t>
            </a:r>
            <a:r>
              <a:rPr lang="en-US" sz="3200" b="1" dirty="0" smtClean="0">
                <a:solidFill>
                  <a:srgbClr val="C00000"/>
                </a:solidFill>
                <a:cs typeface="+mn-cs"/>
              </a:rPr>
              <a:t>COMMERCE</a:t>
            </a:r>
            <a:endParaRPr lang="en-US" sz="3200" b="1" dirty="0">
              <a:solidFill>
                <a:srgbClr val="C00000"/>
              </a:solidFill>
              <a:cs typeface="+mn-cs"/>
            </a:endParaRPr>
          </a:p>
        </p:txBody>
      </p:sp>
      <p:sp>
        <p:nvSpPr>
          <p:cNvPr id="4" name="TextBox 3"/>
          <p:cNvSpPr txBox="1"/>
          <p:nvPr/>
        </p:nvSpPr>
        <p:spPr>
          <a:xfrm>
            <a:off x="309263" y="3505084"/>
            <a:ext cx="1600200"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Frutiger 55 Roman"/>
                <a:ea typeface="Frutiger 55 Roman"/>
                <a:cs typeface="Frutiger 55 Roman"/>
                <a:sym typeface="Frutiger 55 Roman"/>
              </a:rPr>
              <a:t>$ </a:t>
            </a:r>
            <a:r>
              <a:rPr kumimoji="0" lang="en-US" sz="1800" b="0" i="0" u="none" strike="noStrike" cap="none" spc="0" normalizeH="0" baseline="0" dirty="0" err="1">
                <a:ln>
                  <a:noFill/>
                </a:ln>
                <a:solidFill>
                  <a:srgbClr val="000000"/>
                </a:solidFill>
                <a:effectLst/>
                <a:uFillTx/>
                <a:latin typeface="Frutiger 55 Roman"/>
                <a:ea typeface="Frutiger 55 Roman"/>
                <a:cs typeface="Frutiger 55 Roman"/>
                <a:sym typeface="Frutiger 55 Roman"/>
              </a:rPr>
              <a:t>Milyar</a:t>
            </a:r>
            <a:endParaRPr kumimoji="0" lang="en-US" sz="1800" b="0" i="0" u="none" strike="noStrike" cap="none" spc="0" normalizeH="0" baseline="0" dirty="0">
              <a:ln>
                <a:noFill/>
              </a:ln>
              <a:solidFill>
                <a:srgbClr val="000000"/>
              </a:solidFill>
              <a:effectLst/>
              <a:uFillTx/>
              <a:latin typeface="Frutiger 55 Roman"/>
              <a:ea typeface="Frutiger 55 Roman"/>
              <a:cs typeface="Frutiger 55 Roman"/>
              <a:sym typeface="Frutiger 55 Roman"/>
            </a:endParaRPr>
          </a:p>
        </p:txBody>
      </p:sp>
      <p:sp>
        <p:nvSpPr>
          <p:cNvPr id="93189" name="TextBox 4"/>
          <p:cNvSpPr txBox="1">
            <a:spLocks noChangeArrowheads="1"/>
          </p:cNvSpPr>
          <p:nvPr/>
        </p:nvSpPr>
        <p:spPr bwMode="auto">
          <a:xfrm>
            <a:off x="1233264" y="609600"/>
            <a:ext cx="2528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charset="0"/>
                <a:ea typeface="Frutiger 55 Roman" charset="0"/>
                <a:cs typeface="Frutiger 55 Roman" charset="0"/>
                <a:sym typeface="Frutiger 55 Roman" charset="0"/>
              </a:defRPr>
            </a:lvl1pPr>
            <a:lvl2pPr marL="742950" indent="-285750">
              <a:defRPr>
                <a:solidFill>
                  <a:schemeClr val="tx1"/>
                </a:solidFill>
                <a:latin typeface="Frutiger 55 Roman" charset="0"/>
                <a:ea typeface="Frutiger 55 Roman" charset="0"/>
                <a:cs typeface="Frutiger 55 Roman" charset="0"/>
                <a:sym typeface="Frutiger 55 Roman" charset="0"/>
              </a:defRPr>
            </a:lvl2pPr>
            <a:lvl3pPr marL="1143000" indent="-228600">
              <a:defRPr>
                <a:solidFill>
                  <a:schemeClr val="tx1"/>
                </a:solidFill>
                <a:latin typeface="Frutiger 55 Roman" charset="0"/>
                <a:ea typeface="Frutiger 55 Roman" charset="0"/>
                <a:cs typeface="Frutiger 55 Roman" charset="0"/>
                <a:sym typeface="Frutiger 55 Roman" charset="0"/>
              </a:defRPr>
            </a:lvl3pPr>
            <a:lvl4pPr marL="1600200" indent="-228600">
              <a:defRPr>
                <a:solidFill>
                  <a:schemeClr val="tx1"/>
                </a:solidFill>
                <a:latin typeface="Frutiger 55 Roman" charset="0"/>
                <a:ea typeface="Frutiger 55 Roman" charset="0"/>
                <a:cs typeface="Frutiger 55 Roman" charset="0"/>
                <a:sym typeface="Frutiger 55 Roman" charset="0"/>
              </a:defRPr>
            </a:lvl4pPr>
            <a:lvl5pPr marL="2057400" indent="-228600">
              <a:defRPr>
                <a:solidFill>
                  <a:schemeClr val="tx1"/>
                </a:solidFill>
                <a:latin typeface="Frutiger 55 Roman" charset="0"/>
                <a:ea typeface="Frutiger 55 Roman" charset="0"/>
                <a:cs typeface="Frutiger 55 Roman" charset="0"/>
                <a:sym typeface="Frutiger 55 Roman" charset="0"/>
              </a:defRPr>
            </a:lvl5pPr>
            <a:lvl6pPr marL="25146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6pPr>
            <a:lvl7pPr marL="29718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7pPr>
            <a:lvl8pPr marL="34290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8pPr>
            <a:lvl9pPr marL="38862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9pPr>
          </a:lstStyle>
          <a:p>
            <a:r>
              <a:rPr lang="en-US" b="1" dirty="0"/>
              <a:t>Market Size</a:t>
            </a:r>
          </a:p>
        </p:txBody>
      </p:sp>
      <p:pic>
        <p:nvPicPr>
          <p:cNvPr id="12" name="Picture 11"/>
          <p:cNvPicPr>
            <a:picLocks noChangeAspect="1"/>
          </p:cNvPicPr>
          <p:nvPr/>
        </p:nvPicPr>
        <p:blipFill>
          <a:blip r:embed="rId4"/>
          <a:stretch>
            <a:fillRect/>
          </a:stretch>
        </p:blipFill>
        <p:spPr>
          <a:xfrm>
            <a:off x="5562600" y="917250"/>
            <a:ext cx="3482874" cy="5486400"/>
          </a:xfrm>
          <a:prstGeom prst="rect">
            <a:avLst/>
          </a:prstGeom>
        </p:spPr>
      </p:pic>
      <p:pic>
        <p:nvPicPr>
          <p:cNvPr id="14" name="Picture 13"/>
          <p:cNvPicPr>
            <a:picLocks noChangeAspect="1"/>
          </p:cNvPicPr>
          <p:nvPr/>
        </p:nvPicPr>
        <p:blipFill>
          <a:blip r:embed="rId5"/>
          <a:stretch>
            <a:fillRect/>
          </a:stretch>
        </p:blipFill>
        <p:spPr>
          <a:xfrm>
            <a:off x="838200" y="1219200"/>
            <a:ext cx="4419600" cy="2341219"/>
          </a:xfrm>
          <a:prstGeom prst="rect">
            <a:avLst/>
          </a:prstGeom>
        </p:spPr>
      </p:pic>
      <p:sp>
        <p:nvSpPr>
          <p:cNvPr id="15" name="Rectangle 14"/>
          <p:cNvSpPr/>
          <p:nvPr/>
        </p:nvSpPr>
        <p:spPr>
          <a:xfrm>
            <a:off x="1144588" y="1062852"/>
            <a:ext cx="3886200" cy="584775"/>
          </a:xfrm>
          <a:prstGeom prst="rect">
            <a:avLst/>
          </a:prstGeom>
        </p:spPr>
        <p:txBody>
          <a:bodyPr wrap="square">
            <a:spAutoFit/>
          </a:bodyPr>
          <a:lstStyle/>
          <a:p>
            <a:pPr algn="ctr"/>
            <a:r>
              <a:rPr lang="en-US" sz="1600" b="1" dirty="0">
                <a:solidFill>
                  <a:srgbClr val="000000"/>
                </a:solidFill>
                <a:latin typeface="Frutiger LT Pro 45 Light"/>
              </a:rPr>
              <a:t>Share </a:t>
            </a:r>
            <a:r>
              <a:rPr lang="en-US" sz="1600" b="1" dirty="0" err="1">
                <a:solidFill>
                  <a:srgbClr val="000000"/>
                </a:solidFill>
                <a:latin typeface="Frutiger LT Pro 45 Light"/>
              </a:rPr>
              <a:t>Penjualan</a:t>
            </a:r>
            <a:r>
              <a:rPr lang="en-US" sz="1600" b="1" dirty="0">
                <a:solidFill>
                  <a:srgbClr val="000000"/>
                </a:solidFill>
                <a:latin typeface="Frutiger LT Pro 45 Light"/>
              </a:rPr>
              <a:t> Internet Retail </a:t>
            </a:r>
            <a:r>
              <a:rPr lang="en-US" sz="1600" b="1" dirty="0" err="1">
                <a:solidFill>
                  <a:srgbClr val="000000"/>
                </a:solidFill>
                <a:latin typeface="Frutiger LT Pro 45 Light"/>
              </a:rPr>
              <a:t>Dibanding</a:t>
            </a:r>
            <a:r>
              <a:rPr lang="en-US" sz="1600" b="1" dirty="0">
                <a:solidFill>
                  <a:srgbClr val="000000"/>
                </a:solidFill>
                <a:latin typeface="Frutiger LT Pro 45 Light"/>
              </a:rPr>
              <a:t> Total </a:t>
            </a:r>
            <a:r>
              <a:rPr lang="en-US" sz="1600" b="1" dirty="0" err="1">
                <a:solidFill>
                  <a:srgbClr val="000000"/>
                </a:solidFill>
                <a:latin typeface="Frutiger LT Pro 45 Light"/>
              </a:rPr>
              <a:t>Penjualan</a:t>
            </a:r>
            <a:r>
              <a:rPr lang="en-US" sz="1600" b="1" dirty="0">
                <a:solidFill>
                  <a:srgbClr val="000000"/>
                </a:solidFill>
                <a:latin typeface="Frutiger LT Pro 45 Light"/>
              </a:rPr>
              <a:t> Retail</a:t>
            </a:r>
            <a:endParaRPr lang="en-US" sz="1600" dirty="0"/>
          </a:p>
        </p:txBody>
      </p:sp>
      <p:sp>
        <p:nvSpPr>
          <p:cNvPr id="17" name="Rectangle 16"/>
          <p:cNvSpPr/>
          <p:nvPr/>
        </p:nvSpPr>
        <p:spPr>
          <a:xfrm>
            <a:off x="5276850" y="6403650"/>
            <a:ext cx="3768624" cy="338554"/>
          </a:xfrm>
          <a:prstGeom prst="rect">
            <a:avLst/>
          </a:prstGeom>
        </p:spPr>
        <p:txBody>
          <a:bodyPr wrap="square">
            <a:spAutoFit/>
          </a:bodyPr>
          <a:lstStyle/>
          <a:p>
            <a:r>
              <a:rPr lang="en-US" sz="800" dirty="0" err="1">
                <a:latin typeface="Arial" panose="020B0604020202020204" pitchFamily="34" charset="0"/>
              </a:rPr>
              <a:t>Sumber</a:t>
            </a:r>
            <a:r>
              <a:rPr lang="en-US" sz="800" dirty="0">
                <a:latin typeface="Arial" panose="020B0604020202020204" pitchFamily="34" charset="0"/>
              </a:rPr>
              <a:t>  : Singapore Post, Developing Ecommerce Market Entries Strategies in Asia Pacific, 2015</a:t>
            </a:r>
            <a:endParaRPr lang="en-US" sz="800" dirty="0">
              <a:effectLst/>
              <a:latin typeface="Arial" panose="020B0604020202020204" pitchFamily="34" charset="0"/>
            </a:endParaRPr>
          </a:p>
        </p:txBody>
      </p:sp>
    </p:spTree>
    <p:extLst>
      <p:ext uri="{BB962C8B-B14F-4D97-AF65-F5344CB8AC3E}">
        <p14:creationId xmlns:p14="http://schemas.microsoft.com/office/powerpoint/2010/main" val="116495343"/>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913622" y="6540152"/>
            <a:ext cx="2911270" cy="230832"/>
          </a:xfrm>
          <a:prstGeom prst="rect">
            <a:avLst/>
          </a:prstGeom>
        </p:spPr>
        <p:txBody>
          <a:bodyPr wrap="square">
            <a:spAutoFit/>
          </a:bodyPr>
          <a:lstStyle/>
          <a:p>
            <a:r>
              <a:rPr lang="id-ID" sz="900" dirty="0"/>
              <a:t>Sumber</a:t>
            </a:r>
            <a:r>
              <a:rPr lang="id-ID" sz="900" dirty="0" smtClean="0"/>
              <a:t>:</a:t>
            </a:r>
            <a:r>
              <a:rPr lang="en-US" sz="900" dirty="0" smtClean="0"/>
              <a:t> : </a:t>
            </a:r>
            <a:r>
              <a:rPr lang="id-ID" sz="900" dirty="0" smtClean="0"/>
              <a:t>TNP2K</a:t>
            </a:r>
            <a:endParaRPr lang="id-ID" sz="900" dirty="0"/>
          </a:p>
        </p:txBody>
      </p:sp>
      <p:sp>
        <p:nvSpPr>
          <p:cNvPr id="30" name="Slide Number Placeholder 3"/>
          <p:cNvSpPr>
            <a:spLocks noGrp="1"/>
          </p:cNvSpPr>
          <p:nvPr>
            <p:ph type="sldNum" sz="quarter" idx="12"/>
          </p:nvPr>
        </p:nvSpPr>
        <p:spPr>
          <a:xfrm>
            <a:off x="7010400" y="6492875"/>
            <a:ext cx="2133600" cy="365125"/>
          </a:xfrm>
        </p:spPr>
        <p:txBody>
          <a:bodyPr/>
          <a:lstStyle/>
          <a:p>
            <a:fld id="{61BB4C06-E684-4BE7-8E96-61FCDA0D63BF}" type="slidenum">
              <a:rPr lang="id-ID" smtClean="0"/>
              <a:t>31</a:t>
            </a:fld>
            <a:endParaRPr lang="id-ID" dirty="0"/>
          </a:p>
        </p:txBody>
      </p:sp>
      <p:sp>
        <p:nvSpPr>
          <p:cNvPr id="50" name="Rectangle 49"/>
          <p:cNvSpPr/>
          <p:nvPr/>
        </p:nvSpPr>
        <p:spPr>
          <a:xfrm>
            <a:off x="308977" y="5949280"/>
            <a:ext cx="8457578"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5000"/>
              </a:lnSpc>
            </a:pPr>
            <a:r>
              <a:rPr lang="en-AU" sz="1100" b="1" dirty="0" err="1">
                <a:solidFill>
                  <a:schemeClr val="tx1"/>
                </a:solidFill>
              </a:rPr>
              <a:t>Keterangan</a:t>
            </a:r>
            <a:r>
              <a:rPr lang="en-AU" sz="1200" b="1" dirty="0">
                <a:solidFill>
                  <a:schemeClr val="tx1"/>
                </a:solidFill>
              </a:rPr>
              <a:t> : Nominal </a:t>
            </a:r>
            <a:r>
              <a:rPr lang="en-AU" sz="1200" b="1" dirty="0" err="1">
                <a:solidFill>
                  <a:schemeClr val="tx1"/>
                </a:solidFill>
              </a:rPr>
              <a:t>bantuan</a:t>
            </a:r>
            <a:r>
              <a:rPr lang="en-AU" sz="1200" b="1" dirty="0">
                <a:solidFill>
                  <a:schemeClr val="tx1"/>
                </a:solidFill>
              </a:rPr>
              <a:t> per program </a:t>
            </a:r>
            <a:r>
              <a:rPr lang="en-AU" sz="1200" b="1" dirty="0" err="1">
                <a:solidFill>
                  <a:schemeClr val="tx1"/>
                </a:solidFill>
              </a:rPr>
              <a:t>sbb</a:t>
            </a:r>
            <a:r>
              <a:rPr lang="en-AU" sz="1200" b="1" dirty="0">
                <a:solidFill>
                  <a:schemeClr val="tx1"/>
                </a:solidFill>
              </a:rPr>
              <a:t>: </a:t>
            </a:r>
          </a:p>
          <a:p>
            <a:pPr marL="171450" indent="-171450">
              <a:lnSpc>
                <a:spcPct val="85000"/>
              </a:lnSpc>
              <a:buFont typeface="Arial" panose="020B0604020202020204" pitchFamily="34" charset="0"/>
              <a:buChar char="•"/>
            </a:pPr>
            <a:r>
              <a:rPr lang="id-ID" sz="1200" b="1" dirty="0">
                <a:solidFill>
                  <a:schemeClr val="tx1"/>
                </a:solidFill>
              </a:rPr>
              <a:t>PIS</a:t>
            </a:r>
            <a:r>
              <a:rPr lang="en-US" sz="1200" b="1" dirty="0">
                <a:solidFill>
                  <a:schemeClr val="tx1"/>
                </a:solidFill>
              </a:rPr>
              <a:t>                 </a:t>
            </a:r>
            <a:r>
              <a:rPr lang="en-US" sz="1200" dirty="0">
                <a:solidFill>
                  <a:schemeClr val="tx1"/>
                </a:solidFill>
              </a:rPr>
              <a:t>: </a:t>
            </a:r>
            <a:r>
              <a:rPr lang="id-ID" sz="1200" dirty="0">
                <a:solidFill>
                  <a:schemeClr val="tx1"/>
                </a:solidFill>
              </a:rPr>
              <a:t>Rp19.225/bln</a:t>
            </a:r>
            <a:endParaRPr lang="en-US" sz="1200" dirty="0">
              <a:solidFill>
                <a:schemeClr val="tx1"/>
              </a:solidFill>
            </a:endParaRPr>
          </a:p>
          <a:p>
            <a:pPr marL="171450" indent="-171450">
              <a:lnSpc>
                <a:spcPct val="85000"/>
              </a:lnSpc>
              <a:buFont typeface="Arial" panose="020B0604020202020204" pitchFamily="34" charset="0"/>
              <a:buChar char="•"/>
            </a:pPr>
            <a:r>
              <a:rPr lang="en-US" sz="1200" b="1" dirty="0">
                <a:solidFill>
                  <a:schemeClr val="tx1"/>
                </a:solidFill>
              </a:rPr>
              <a:t>PIP    	   </a:t>
            </a:r>
            <a:r>
              <a:rPr lang="en-US" sz="1200" dirty="0">
                <a:solidFill>
                  <a:schemeClr val="tx1"/>
                </a:solidFill>
              </a:rPr>
              <a:t>: </a:t>
            </a:r>
            <a:r>
              <a:rPr lang="id-ID" sz="1200" dirty="0">
                <a:solidFill>
                  <a:schemeClr val="tx1"/>
                </a:solidFill>
              </a:rPr>
              <a:t>SD/MI Rp450 rb/thn; SMP/MT Rp750 rb/thn; SMA/MA Rp1 jt/thn</a:t>
            </a:r>
          </a:p>
          <a:p>
            <a:pPr marL="171450" indent="-171450">
              <a:lnSpc>
                <a:spcPct val="85000"/>
              </a:lnSpc>
              <a:buFont typeface="Arial" panose="020B0604020202020204" pitchFamily="34" charset="0"/>
              <a:buChar char="•"/>
            </a:pPr>
            <a:r>
              <a:rPr lang="en-US" sz="1200" b="1" dirty="0">
                <a:solidFill>
                  <a:schemeClr val="tx1"/>
                </a:solidFill>
              </a:rPr>
              <a:t>PSKS</a:t>
            </a:r>
            <a:r>
              <a:rPr lang="en-US" sz="1200" dirty="0">
                <a:solidFill>
                  <a:schemeClr val="tx1"/>
                </a:solidFill>
              </a:rPr>
              <a:t>              : </a:t>
            </a:r>
            <a:r>
              <a:rPr lang="id-ID" sz="1200" dirty="0">
                <a:solidFill>
                  <a:schemeClr val="tx1"/>
                </a:solidFill>
              </a:rPr>
              <a:t>Rp200 rb/bln selama 4 bln</a:t>
            </a:r>
            <a:endParaRPr lang="en-US" sz="1200" dirty="0">
              <a:solidFill>
                <a:schemeClr val="tx1"/>
              </a:solidFill>
            </a:endParaRPr>
          </a:p>
          <a:p>
            <a:pPr marL="171450" indent="-171450">
              <a:lnSpc>
                <a:spcPct val="85000"/>
              </a:lnSpc>
              <a:buFont typeface="Arial" panose="020B0604020202020204" pitchFamily="34" charset="0"/>
              <a:buChar char="•"/>
            </a:pPr>
            <a:r>
              <a:rPr lang="en-US" sz="1200" b="1" dirty="0">
                <a:solidFill>
                  <a:schemeClr val="tx1"/>
                </a:solidFill>
              </a:rPr>
              <a:t>PKH</a:t>
            </a:r>
            <a:r>
              <a:rPr lang="en-US" sz="1200" dirty="0">
                <a:solidFill>
                  <a:schemeClr val="tx1"/>
                </a:solidFill>
              </a:rPr>
              <a:t>               : </a:t>
            </a:r>
            <a:r>
              <a:rPr lang="id-ID" sz="1200" dirty="0">
                <a:solidFill>
                  <a:schemeClr val="tx1"/>
                </a:solidFill>
              </a:rPr>
              <a:t>Rp</a:t>
            </a:r>
            <a:r>
              <a:rPr lang="en-US" sz="1200" dirty="0">
                <a:solidFill>
                  <a:schemeClr val="tx1"/>
                </a:solidFill>
              </a:rPr>
              <a:t>950</a:t>
            </a:r>
            <a:r>
              <a:rPr lang="id-ID" sz="1200" dirty="0">
                <a:solidFill>
                  <a:schemeClr val="tx1"/>
                </a:solidFill>
              </a:rPr>
              <a:t> </a:t>
            </a:r>
            <a:r>
              <a:rPr lang="en-US" sz="1200" dirty="0" err="1">
                <a:solidFill>
                  <a:schemeClr val="tx1"/>
                </a:solidFill>
              </a:rPr>
              <a:t>rb</a:t>
            </a:r>
            <a:r>
              <a:rPr lang="en-US" sz="1200" dirty="0">
                <a:solidFill>
                  <a:schemeClr val="tx1"/>
                </a:solidFill>
              </a:rPr>
              <a:t> </a:t>
            </a:r>
            <a:r>
              <a:rPr lang="en-US" sz="1200" dirty="0" err="1">
                <a:solidFill>
                  <a:schemeClr val="tx1"/>
                </a:solidFill>
              </a:rPr>
              <a:t>s.d</a:t>
            </a:r>
            <a:r>
              <a:rPr lang="en-US" sz="1200" dirty="0">
                <a:solidFill>
                  <a:schemeClr val="tx1"/>
                </a:solidFill>
              </a:rPr>
              <a:t> Rp3,7 </a:t>
            </a:r>
            <a:r>
              <a:rPr lang="en-US" sz="1200" dirty="0" err="1">
                <a:solidFill>
                  <a:schemeClr val="tx1"/>
                </a:solidFill>
              </a:rPr>
              <a:t>jt</a:t>
            </a:r>
            <a:r>
              <a:rPr lang="en-US" sz="1200" dirty="0">
                <a:solidFill>
                  <a:schemeClr val="tx1"/>
                </a:solidFill>
              </a:rPr>
              <a:t> per 3 </a:t>
            </a:r>
            <a:r>
              <a:rPr lang="en-US" sz="1200" dirty="0" err="1">
                <a:solidFill>
                  <a:schemeClr val="tx1"/>
                </a:solidFill>
              </a:rPr>
              <a:t>bln</a:t>
            </a:r>
            <a:r>
              <a:rPr lang="en-US" sz="1200" dirty="0">
                <a:solidFill>
                  <a:schemeClr val="tx1"/>
                </a:solidFill>
              </a:rPr>
              <a:t> </a:t>
            </a:r>
            <a:r>
              <a:rPr lang="en-US" sz="1200" dirty="0" err="1">
                <a:solidFill>
                  <a:schemeClr val="tx1"/>
                </a:solidFill>
              </a:rPr>
              <a:t>selama</a:t>
            </a:r>
            <a:r>
              <a:rPr lang="en-US" sz="1200" dirty="0">
                <a:solidFill>
                  <a:schemeClr val="tx1"/>
                </a:solidFill>
              </a:rPr>
              <a:t> </a:t>
            </a:r>
            <a:r>
              <a:rPr lang="en-US" sz="1200" dirty="0" err="1">
                <a:solidFill>
                  <a:schemeClr val="tx1"/>
                </a:solidFill>
              </a:rPr>
              <a:t>maks</a:t>
            </a:r>
            <a:r>
              <a:rPr lang="en-US" sz="1200" dirty="0">
                <a:solidFill>
                  <a:schemeClr val="tx1"/>
                </a:solidFill>
              </a:rPr>
              <a:t>. 6 </a:t>
            </a:r>
            <a:r>
              <a:rPr lang="en-US" sz="1200" dirty="0" err="1">
                <a:solidFill>
                  <a:schemeClr val="tx1"/>
                </a:solidFill>
              </a:rPr>
              <a:t>thn</a:t>
            </a:r>
            <a:endParaRPr lang="en-US" sz="1200" dirty="0">
              <a:solidFill>
                <a:schemeClr val="tx1"/>
              </a:solidFill>
            </a:endParaRPr>
          </a:p>
          <a:p>
            <a:pPr marL="171450" indent="-171450">
              <a:lnSpc>
                <a:spcPct val="85000"/>
              </a:lnSpc>
              <a:buFont typeface="Arial" panose="020B0604020202020204" pitchFamily="34" charset="0"/>
              <a:buChar char="•"/>
            </a:pPr>
            <a:r>
              <a:rPr lang="en-US" sz="1200" b="1" dirty="0" err="1">
                <a:solidFill>
                  <a:schemeClr val="tx1"/>
                </a:solidFill>
              </a:rPr>
              <a:t>Rastra</a:t>
            </a:r>
            <a:r>
              <a:rPr lang="en-US" sz="1200" dirty="0">
                <a:solidFill>
                  <a:schemeClr val="tx1"/>
                </a:solidFill>
              </a:rPr>
              <a:t>	   : Dana </a:t>
            </a:r>
            <a:r>
              <a:rPr lang="en-US" sz="1200" dirty="0" err="1">
                <a:solidFill>
                  <a:schemeClr val="tx1"/>
                </a:solidFill>
              </a:rPr>
              <a:t>tebusan</a:t>
            </a:r>
            <a:r>
              <a:rPr lang="en-US" sz="1200" dirty="0">
                <a:solidFill>
                  <a:schemeClr val="tx1"/>
                </a:solidFill>
              </a:rPr>
              <a:t> </a:t>
            </a:r>
            <a:r>
              <a:rPr lang="en-US" sz="1200" dirty="0" err="1">
                <a:solidFill>
                  <a:schemeClr val="tx1"/>
                </a:solidFill>
              </a:rPr>
              <a:t>rastra</a:t>
            </a:r>
            <a:r>
              <a:rPr lang="en-US" sz="1200" dirty="0">
                <a:solidFill>
                  <a:schemeClr val="tx1"/>
                </a:solidFill>
              </a:rPr>
              <a:t> Rp1.600,-/ kg (15 kilo per RT)</a:t>
            </a:r>
            <a:endParaRPr lang="id-ID" sz="1200" dirty="0">
              <a:solidFill>
                <a:schemeClr val="tx1"/>
              </a:solidFill>
            </a:endParaRPr>
          </a:p>
          <a:p>
            <a:pPr marL="285750" indent="-285750">
              <a:buFont typeface="Arial" panose="020B0604020202020204" pitchFamily="34" charset="0"/>
              <a:buChar char="•"/>
            </a:pPr>
            <a:endParaRPr lang="id-ID" sz="1200" dirty="0">
              <a:solidFill>
                <a:schemeClr val="tx1"/>
              </a:solidFill>
            </a:endParaRPr>
          </a:p>
        </p:txBody>
      </p:sp>
      <p:pic>
        <p:nvPicPr>
          <p:cNvPr id="25"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616" y="1066800"/>
            <a:ext cx="6605184" cy="458931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5"/>
          <p:cNvPicPr>
            <a:picLocks noChangeAspect="1"/>
          </p:cNvPicPr>
          <p:nvPr/>
        </p:nvPicPr>
        <p:blipFill>
          <a:blip r:embed="rId4"/>
          <a:srcRect/>
          <a:stretch>
            <a:fillRect/>
          </a:stretch>
        </p:blipFill>
        <p:spPr bwMode="auto">
          <a:xfrm>
            <a:off x="279400" y="161925"/>
            <a:ext cx="762000" cy="760413"/>
          </a:xfrm>
          <a:prstGeom prst="rect">
            <a:avLst/>
          </a:prstGeom>
          <a:noFill/>
          <a:ln>
            <a:noFill/>
          </a:ln>
          <a:effectLst>
            <a:outerShdw blurRad="292100" dist="139700" dir="2700000" algn="tl" rotWithShape="0">
              <a:srgbClr val="333333">
                <a:alpha val="64998"/>
              </a:srgbClr>
            </a:outerShdw>
          </a:effectLst>
          <a:extLst/>
        </p:spPr>
      </p:pic>
      <p:cxnSp>
        <p:nvCxnSpPr>
          <p:cNvPr id="28" name="Straight Connector 27"/>
          <p:cNvCxnSpPr>
            <a:cxnSpLocks noChangeShapeType="1"/>
          </p:cNvCxnSpPr>
          <p:nvPr/>
        </p:nvCxnSpPr>
        <p:spPr bwMode="auto">
          <a:xfrm>
            <a:off x="1146175" y="228600"/>
            <a:ext cx="0" cy="465138"/>
          </a:xfrm>
          <a:prstGeom prst="line">
            <a:avLst/>
          </a:prstGeom>
          <a:noFill/>
          <a:ln w="57150">
            <a:solidFill>
              <a:srgbClr val="C00000"/>
            </a:solidFill>
            <a:round/>
            <a:headEnd/>
            <a:tailEnd/>
          </a:ln>
          <a:effectLst>
            <a:outerShdw blurRad="50800" dist="38100" dir="2700000" algn="tl" rotWithShape="0">
              <a:srgbClr val="808080">
                <a:alpha val="39998"/>
              </a:srgbClr>
            </a:outerShdw>
          </a:effectLst>
          <a:extLst/>
        </p:spPr>
      </p:cxnSp>
      <p:cxnSp>
        <p:nvCxnSpPr>
          <p:cNvPr id="29" name="Straight Connector 28"/>
          <p:cNvCxnSpPr/>
          <p:nvPr/>
        </p:nvCxnSpPr>
        <p:spPr>
          <a:xfrm>
            <a:off x="1144588" y="720725"/>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196168" y="101025"/>
            <a:ext cx="7696200" cy="584743"/>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smtClean="0">
                <a:solidFill>
                  <a:prstClr val="white">
                    <a:lumMod val="50000"/>
                  </a:prstClr>
                </a:solidFill>
                <a:cs typeface="+mn-cs"/>
              </a:rPr>
              <a:t>POTENSI : </a:t>
            </a:r>
            <a:r>
              <a:rPr lang="en-US" sz="2400" b="1" dirty="0" err="1" smtClean="0">
                <a:solidFill>
                  <a:srgbClr val="C00000"/>
                </a:solidFill>
                <a:cs typeface="+mn-cs"/>
              </a:rPr>
              <a:t>Penyaluran</a:t>
            </a:r>
            <a:r>
              <a:rPr lang="en-US" sz="2400" b="1" dirty="0" smtClean="0">
                <a:solidFill>
                  <a:srgbClr val="C00000"/>
                </a:solidFill>
                <a:cs typeface="+mn-cs"/>
              </a:rPr>
              <a:t> </a:t>
            </a:r>
            <a:r>
              <a:rPr lang="en-US" sz="2400" b="1" dirty="0" err="1" smtClean="0">
                <a:solidFill>
                  <a:srgbClr val="C00000"/>
                </a:solidFill>
                <a:cs typeface="+mn-cs"/>
              </a:rPr>
              <a:t>Bansos</a:t>
            </a:r>
            <a:r>
              <a:rPr lang="en-US" sz="2400" b="1" dirty="0" smtClean="0">
                <a:solidFill>
                  <a:srgbClr val="C00000"/>
                </a:solidFill>
                <a:cs typeface="+mn-cs"/>
              </a:rPr>
              <a:t> &amp; </a:t>
            </a:r>
            <a:r>
              <a:rPr lang="en-US" sz="2400" b="1" dirty="0" err="1" smtClean="0">
                <a:solidFill>
                  <a:srgbClr val="C00000"/>
                </a:solidFill>
                <a:cs typeface="+mn-cs"/>
              </a:rPr>
              <a:t>Subsidi</a:t>
            </a:r>
            <a:endParaRPr lang="en-US" sz="2400" b="1" dirty="0">
              <a:solidFill>
                <a:srgbClr val="C00000"/>
              </a:solidFill>
              <a:cs typeface="+mn-cs"/>
            </a:endParaRPr>
          </a:p>
        </p:txBody>
      </p:sp>
      <p:sp>
        <p:nvSpPr>
          <p:cNvPr id="36" name="TextBox 4"/>
          <p:cNvSpPr txBox="1">
            <a:spLocks noChangeArrowheads="1"/>
          </p:cNvSpPr>
          <p:nvPr/>
        </p:nvSpPr>
        <p:spPr bwMode="auto">
          <a:xfrm>
            <a:off x="1233264" y="609600"/>
            <a:ext cx="2528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charset="0"/>
                <a:ea typeface="Frutiger 55 Roman" charset="0"/>
                <a:cs typeface="Frutiger 55 Roman" charset="0"/>
                <a:sym typeface="Frutiger 55 Roman" charset="0"/>
              </a:defRPr>
            </a:lvl1pPr>
            <a:lvl2pPr marL="742950" indent="-285750">
              <a:defRPr>
                <a:solidFill>
                  <a:schemeClr val="tx1"/>
                </a:solidFill>
                <a:latin typeface="Frutiger 55 Roman" charset="0"/>
                <a:ea typeface="Frutiger 55 Roman" charset="0"/>
                <a:cs typeface="Frutiger 55 Roman" charset="0"/>
                <a:sym typeface="Frutiger 55 Roman" charset="0"/>
              </a:defRPr>
            </a:lvl2pPr>
            <a:lvl3pPr marL="1143000" indent="-228600">
              <a:defRPr>
                <a:solidFill>
                  <a:schemeClr val="tx1"/>
                </a:solidFill>
                <a:latin typeface="Frutiger 55 Roman" charset="0"/>
                <a:ea typeface="Frutiger 55 Roman" charset="0"/>
                <a:cs typeface="Frutiger 55 Roman" charset="0"/>
                <a:sym typeface="Frutiger 55 Roman" charset="0"/>
              </a:defRPr>
            </a:lvl3pPr>
            <a:lvl4pPr marL="1600200" indent="-228600">
              <a:defRPr>
                <a:solidFill>
                  <a:schemeClr val="tx1"/>
                </a:solidFill>
                <a:latin typeface="Frutiger 55 Roman" charset="0"/>
                <a:ea typeface="Frutiger 55 Roman" charset="0"/>
                <a:cs typeface="Frutiger 55 Roman" charset="0"/>
                <a:sym typeface="Frutiger 55 Roman" charset="0"/>
              </a:defRPr>
            </a:lvl4pPr>
            <a:lvl5pPr marL="2057400" indent="-228600">
              <a:defRPr>
                <a:solidFill>
                  <a:schemeClr val="tx1"/>
                </a:solidFill>
                <a:latin typeface="Frutiger 55 Roman" charset="0"/>
                <a:ea typeface="Frutiger 55 Roman" charset="0"/>
                <a:cs typeface="Frutiger 55 Roman" charset="0"/>
                <a:sym typeface="Frutiger 55 Roman" charset="0"/>
              </a:defRPr>
            </a:lvl5pPr>
            <a:lvl6pPr marL="25146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6pPr>
            <a:lvl7pPr marL="29718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7pPr>
            <a:lvl8pPr marL="34290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8pPr>
            <a:lvl9pPr marL="38862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9pPr>
          </a:lstStyle>
          <a:p>
            <a:r>
              <a:rPr lang="en-US" b="1" dirty="0"/>
              <a:t>Market Size</a:t>
            </a:r>
          </a:p>
        </p:txBody>
      </p:sp>
    </p:spTree>
    <p:extLst>
      <p:ext uri="{BB962C8B-B14F-4D97-AF65-F5344CB8AC3E}">
        <p14:creationId xmlns:p14="http://schemas.microsoft.com/office/powerpoint/2010/main" val="1282973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11"/>
          <p:cNvSpPr>
            <a:spLocks noGrp="1"/>
          </p:cNvSpPr>
          <p:nvPr>
            <p:ph type="sldNum" sz="quarter" idx="10"/>
          </p:nvPr>
        </p:nvSpPr>
        <p:spPr>
          <a:xfrm>
            <a:off x="6858000" y="6457950"/>
            <a:ext cx="2133600" cy="3079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fld id="{B22F41E3-7FA3-4D98-B817-BC4BDCD26C6C}" type="slidenum">
              <a:rPr lang="en-US" smtClean="0">
                <a:solidFill>
                  <a:srgbClr val="000000"/>
                </a:solidFill>
              </a:rPr>
              <a:pPr algn="r"/>
              <a:t>32</a:t>
            </a:fld>
            <a:endParaRPr lang="en-US" smtClean="0">
              <a:solidFill>
                <a:srgbClr val="000000"/>
              </a:solidFill>
            </a:endParaRPr>
          </a:p>
        </p:txBody>
      </p:sp>
      <p:sp>
        <p:nvSpPr>
          <p:cNvPr id="19" name="Right Triangle 18"/>
          <p:cNvSpPr/>
          <p:nvPr/>
        </p:nvSpPr>
        <p:spPr>
          <a:xfrm rot="11424531">
            <a:off x="811213" y="2024063"/>
            <a:ext cx="1755775" cy="2389187"/>
          </a:xfrm>
          <a:prstGeom prst="rtTriangle">
            <a:avLst/>
          </a:prstGeom>
          <a:solidFill>
            <a:srgbClr val="2246A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sp>
        <p:nvSpPr>
          <p:cNvPr id="20" name="Right Triangle 19"/>
          <p:cNvSpPr/>
          <p:nvPr/>
        </p:nvSpPr>
        <p:spPr>
          <a:xfrm rot="5601575">
            <a:off x="2244725" y="1090613"/>
            <a:ext cx="1050925" cy="3028950"/>
          </a:xfrm>
          <a:prstGeom prst="rtTriangl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p>
        </p:txBody>
      </p:sp>
      <p:pic>
        <p:nvPicPr>
          <p:cNvPr id="21" name="image.png"/>
          <p:cNvPicPr/>
          <p:nvPr/>
        </p:nvPicPr>
        <p:blipFill>
          <a:blip r:embed="rId2"/>
          <a:stretch>
            <a:fillRect/>
          </a:stretch>
        </p:blipFill>
        <p:spPr>
          <a:xfrm>
            <a:off x="1508125" y="2152650"/>
            <a:ext cx="762000" cy="641350"/>
          </a:xfrm>
          <a:prstGeom prst="rect">
            <a:avLst/>
          </a:prstGeom>
          <a:ln w="12700">
            <a:miter lim="400000"/>
          </a:ln>
          <a:effectLst>
            <a:outerShdw blurRad="292100" dist="139700" dir="2700000" rotWithShape="0">
              <a:srgbClr val="333333">
                <a:alpha val="64999"/>
              </a:srgbClr>
            </a:outerShdw>
          </a:effectLst>
        </p:spPr>
      </p:pic>
      <p:sp>
        <p:nvSpPr>
          <p:cNvPr id="86022" name="TextBox 1"/>
          <p:cNvSpPr txBox="1">
            <a:spLocks noChangeArrowheads="1"/>
          </p:cNvSpPr>
          <p:nvPr/>
        </p:nvSpPr>
        <p:spPr bwMode="auto">
          <a:xfrm>
            <a:off x="3786188" y="2844800"/>
            <a:ext cx="4672012" cy="58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3200" b="1" dirty="0" smtClean="0">
                <a:solidFill>
                  <a:srgbClr val="C00000"/>
                </a:solidFill>
                <a:latin typeface="Optima" pitchFamily="34" charset="0"/>
                <a:cs typeface="Arial" pitchFamily="34" charset="0"/>
              </a:rPr>
              <a:t>TANTANGAN</a:t>
            </a:r>
            <a:endParaRPr lang="en-US" altLang="en-US" sz="3200" b="1" dirty="0">
              <a:solidFill>
                <a:srgbClr val="C00000"/>
              </a:solidFill>
              <a:latin typeface="Optima" pitchFamily="34" charset="0"/>
              <a:cs typeface="Arial" pitchFamily="34" charset="0"/>
            </a:endParaRPr>
          </a:p>
        </p:txBody>
      </p:sp>
      <p:cxnSp>
        <p:nvCxnSpPr>
          <p:cNvPr id="23" name="Straight Connector 22"/>
          <p:cNvCxnSpPr/>
          <p:nvPr/>
        </p:nvCxnSpPr>
        <p:spPr>
          <a:xfrm>
            <a:off x="3717925" y="2751138"/>
            <a:ext cx="0" cy="712787"/>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024" name="TextBox 3"/>
          <p:cNvSpPr txBox="1">
            <a:spLocks noChangeArrowheads="1"/>
          </p:cNvSpPr>
          <p:nvPr/>
        </p:nvSpPr>
        <p:spPr bwMode="auto">
          <a:xfrm>
            <a:off x="2657475" y="2598738"/>
            <a:ext cx="1039813" cy="10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r>
              <a:rPr lang="en-US" altLang="en-US" sz="6000" b="1" dirty="0" smtClean="0">
                <a:solidFill>
                  <a:srgbClr val="002060"/>
                </a:solidFill>
                <a:latin typeface="Impact" pitchFamily="34" charset="0"/>
                <a:cs typeface="Arial" pitchFamily="34" charset="0"/>
              </a:rPr>
              <a:t>07</a:t>
            </a:r>
            <a:endParaRPr lang="en-US" altLang="en-US" sz="6000" b="1" dirty="0">
              <a:solidFill>
                <a:srgbClr val="002060"/>
              </a:solidFill>
              <a:latin typeface="Impact" pitchFamily="34" charset="0"/>
              <a:cs typeface="Arial" pitchFamily="34" charset="0"/>
            </a:endParaRPr>
          </a:p>
        </p:txBody>
      </p:sp>
    </p:spTree>
    <p:extLst>
      <p:ext uri="{BB962C8B-B14F-4D97-AF65-F5344CB8AC3E}">
        <p14:creationId xmlns:p14="http://schemas.microsoft.com/office/powerpoint/2010/main" val="26773444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29"/>
          <p:cNvSpPr/>
          <p:nvPr/>
        </p:nvSpPr>
        <p:spPr>
          <a:xfrm>
            <a:off x="990600"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6" name="Shape 230"/>
          <p:cNvSpPr/>
          <p:nvPr/>
        </p:nvSpPr>
        <p:spPr>
          <a:xfrm>
            <a:off x="984250" y="617538"/>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7" name="image.png"/>
          <p:cNvPicPr/>
          <p:nvPr/>
        </p:nvPicPr>
        <p:blipFill>
          <a:blip r:embed="rId2"/>
          <a:stretch>
            <a:fillRect/>
          </a:stretch>
        </p:blipFill>
        <p:spPr>
          <a:xfrm>
            <a:off x="76200" y="77788"/>
            <a:ext cx="812800" cy="760412"/>
          </a:xfrm>
          <a:prstGeom prst="rect">
            <a:avLst/>
          </a:prstGeom>
          <a:ln w="12700">
            <a:miter lim="400000"/>
          </a:ln>
          <a:effectLst>
            <a:outerShdw blurRad="292100" dist="139700" dir="2700000" rotWithShape="0">
              <a:srgbClr val="333333">
                <a:alpha val="64999"/>
              </a:srgbClr>
            </a:outerShdw>
          </a:effectLst>
        </p:spPr>
      </p:pic>
      <p:sp>
        <p:nvSpPr>
          <p:cNvPr id="88069" name="Shape 227"/>
          <p:cNvSpPr>
            <a:spLocks noChangeArrowheads="1"/>
          </p:cNvSpPr>
          <p:nvPr/>
        </p:nvSpPr>
        <p:spPr bwMode="auto">
          <a:xfrm>
            <a:off x="1143000" y="95250"/>
            <a:ext cx="7696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04" tIns="45704" rIns="45704"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sz="3200" b="1" dirty="0">
                <a:solidFill>
                  <a:srgbClr val="C00000"/>
                </a:solidFill>
              </a:rPr>
              <a:t>TANTANGAN</a:t>
            </a:r>
          </a:p>
        </p:txBody>
      </p:sp>
      <p:sp>
        <p:nvSpPr>
          <p:cNvPr id="47" name="Rectangle 46"/>
          <p:cNvSpPr/>
          <p:nvPr/>
        </p:nvSpPr>
        <p:spPr>
          <a:xfrm>
            <a:off x="398463" y="1077913"/>
            <a:ext cx="1058862" cy="590550"/>
          </a:xfrm>
          <a:prstGeom prst="rect">
            <a:avLst/>
          </a:prstGeom>
          <a:solidFill>
            <a:schemeClr val="tx1">
              <a:lumMod val="65000"/>
              <a:lumOff val="35000"/>
            </a:schemeClr>
          </a:solidFill>
          <a:ln>
            <a:solidFill>
              <a:srgbClr val="271F49"/>
            </a:solidFill>
          </a:ln>
        </p:spPr>
        <p:style>
          <a:lnRef idx="2">
            <a:schemeClr val="accent6">
              <a:shade val="50000"/>
            </a:schemeClr>
          </a:lnRef>
          <a:fillRef idx="1">
            <a:schemeClr val="accent6"/>
          </a:fillRef>
          <a:effectRef idx="0">
            <a:schemeClr val="accent6"/>
          </a:effectRef>
          <a:fontRef idx="minor">
            <a:schemeClr val="lt1"/>
          </a:fontRef>
        </p:style>
        <p:txBody>
          <a:bodyPr lIns="91407" tIns="45704" rIns="91407" bIns="45704" anchor="ctr"/>
          <a:lstStyle/>
          <a:p>
            <a:pPr algn="ctr">
              <a:defRPr/>
            </a:pPr>
            <a:r>
              <a:rPr lang="en-US" sz="4800" b="1" dirty="0"/>
              <a:t>01</a:t>
            </a:r>
          </a:p>
        </p:txBody>
      </p:sp>
      <p:sp>
        <p:nvSpPr>
          <p:cNvPr id="88071" name="TextBox 47"/>
          <p:cNvSpPr txBox="1">
            <a:spLocks noChangeArrowheads="1"/>
          </p:cNvSpPr>
          <p:nvPr/>
        </p:nvSpPr>
        <p:spPr bwMode="auto">
          <a:xfrm>
            <a:off x="1479550" y="1066800"/>
            <a:ext cx="688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marL="342900" indent="-342900">
              <a:defRPr>
                <a:solidFill>
                  <a:schemeClr val="tx1"/>
                </a:solidFill>
                <a:latin typeface="Frutiger 55 Roman"/>
                <a:ea typeface="Frutiger 55 Roman"/>
                <a:cs typeface="Frutiger 55 Roman"/>
                <a:sym typeface="Frutiger 55 Roman"/>
              </a:defRPr>
            </a:lvl1pPr>
            <a:lvl2pPr>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marL="0" lvl="1"/>
            <a:r>
              <a:rPr lang="en-AU" altLang="en-US" b="1" dirty="0" err="1"/>
              <a:t>Mengubah</a:t>
            </a:r>
            <a:r>
              <a:rPr lang="en-AU" altLang="en-US" b="1" dirty="0"/>
              <a:t> mindset </a:t>
            </a:r>
            <a:r>
              <a:rPr lang="en-AU" altLang="en-US" b="1" dirty="0" err="1"/>
              <a:t>dan</a:t>
            </a:r>
            <a:r>
              <a:rPr lang="en-AU" altLang="en-US" b="1" dirty="0"/>
              <a:t> </a:t>
            </a:r>
            <a:r>
              <a:rPr lang="en-AU" altLang="en-US" b="1" dirty="0" err="1"/>
              <a:t>kebiasaan</a:t>
            </a:r>
            <a:r>
              <a:rPr lang="en-AU" altLang="en-US" b="1" dirty="0"/>
              <a:t> </a:t>
            </a:r>
            <a:r>
              <a:rPr lang="en-AU" altLang="en-US" b="1" dirty="0" err="1"/>
              <a:t>masyarakat</a:t>
            </a:r>
            <a:r>
              <a:rPr lang="en-AU" altLang="en-US" b="1" dirty="0"/>
              <a:t> </a:t>
            </a:r>
            <a:r>
              <a:rPr lang="en-AU" altLang="en-US" b="1" dirty="0" err="1"/>
              <a:t>perlu</a:t>
            </a:r>
            <a:r>
              <a:rPr lang="en-AU" altLang="en-US" b="1" dirty="0"/>
              <a:t> proses </a:t>
            </a:r>
            <a:r>
              <a:rPr lang="en-AU" altLang="en-US" b="1" dirty="0" err="1" smtClean="0"/>
              <a:t>waktu</a:t>
            </a:r>
            <a:r>
              <a:rPr lang="en-AU" altLang="en-US" b="1" dirty="0" smtClean="0"/>
              <a:t> </a:t>
            </a:r>
            <a:r>
              <a:rPr lang="en-AU" altLang="en-US" b="1" dirty="0"/>
              <a:t>yang </a:t>
            </a:r>
            <a:r>
              <a:rPr lang="en-AU" altLang="en-US" b="1" dirty="0" smtClean="0"/>
              <a:t>lama, resources </a:t>
            </a:r>
            <a:r>
              <a:rPr lang="en-AU" altLang="en-US" b="1" dirty="0" err="1" smtClean="0"/>
              <a:t>dan</a:t>
            </a:r>
            <a:r>
              <a:rPr lang="en-AU" altLang="en-US" b="1" dirty="0" smtClean="0"/>
              <a:t> </a:t>
            </a:r>
            <a:r>
              <a:rPr lang="en-AU" altLang="en-US" b="1" dirty="0" err="1"/>
              <a:t>biaya</a:t>
            </a:r>
            <a:r>
              <a:rPr lang="en-AU" altLang="en-US" b="1" dirty="0"/>
              <a:t> yang </a:t>
            </a:r>
            <a:r>
              <a:rPr lang="en-AU" altLang="en-US" b="1" dirty="0" err="1"/>
              <a:t>besar</a:t>
            </a:r>
            <a:r>
              <a:rPr lang="en-AU" altLang="en-US" b="1" dirty="0"/>
              <a:t>.</a:t>
            </a:r>
          </a:p>
        </p:txBody>
      </p:sp>
      <p:pic>
        <p:nvPicPr>
          <p:cNvPr id="20" name="Picture 19"/>
          <p:cNvPicPr>
            <a:picLocks noChangeAspect="1"/>
          </p:cNvPicPr>
          <p:nvPr/>
        </p:nvPicPr>
        <p:blipFill>
          <a:blip r:embed="rId3"/>
          <a:stretch>
            <a:fillRect/>
          </a:stretch>
        </p:blipFill>
        <p:spPr>
          <a:xfrm>
            <a:off x="1443869" y="1766888"/>
            <a:ext cx="1826381" cy="2365060"/>
          </a:xfrm>
          <a:prstGeom prst="rect">
            <a:avLst/>
          </a:prstGeom>
        </p:spPr>
      </p:pic>
      <p:pic>
        <p:nvPicPr>
          <p:cNvPr id="21" name="Picture 20"/>
          <p:cNvPicPr>
            <a:picLocks noChangeAspect="1"/>
          </p:cNvPicPr>
          <p:nvPr/>
        </p:nvPicPr>
        <p:blipFill>
          <a:blip r:embed="rId4"/>
          <a:stretch>
            <a:fillRect/>
          </a:stretch>
        </p:blipFill>
        <p:spPr>
          <a:xfrm>
            <a:off x="3333750" y="1836825"/>
            <a:ext cx="1714500" cy="1685925"/>
          </a:xfrm>
          <a:prstGeom prst="rect">
            <a:avLst/>
          </a:prstGeom>
        </p:spPr>
      </p:pic>
      <p:pic>
        <p:nvPicPr>
          <p:cNvPr id="22" name="Picture 21"/>
          <p:cNvPicPr>
            <a:picLocks noChangeAspect="1"/>
          </p:cNvPicPr>
          <p:nvPr/>
        </p:nvPicPr>
        <p:blipFill>
          <a:blip r:embed="rId5"/>
          <a:stretch>
            <a:fillRect/>
          </a:stretch>
        </p:blipFill>
        <p:spPr>
          <a:xfrm>
            <a:off x="5048250" y="1833377"/>
            <a:ext cx="1227090" cy="1674250"/>
          </a:xfrm>
          <a:prstGeom prst="rect">
            <a:avLst/>
          </a:prstGeom>
        </p:spPr>
      </p:pic>
      <p:pic>
        <p:nvPicPr>
          <p:cNvPr id="23"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0244" y="1970695"/>
            <a:ext cx="1692537" cy="1397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3646662"/>
            <a:ext cx="4783868" cy="29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325495"/>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29"/>
          <p:cNvSpPr/>
          <p:nvPr/>
        </p:nvSpPr>
        <p:spPr>
          <a:xfrm>
            <a:off x="990600"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6" name="Shape 230"/>
          <p:cNvSpPr/>
          <p:nvPr/>
        </p:nvSpPr>
        <p:spPr>
          <a:xfrm>
            <a:off x="984250" y="617538"/>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eaLnBrk="1" fontAlgn="auto" hangingPunct="1">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7" name="image.png"/>
          <p:cNvPicPr/>
          <p:nvPr/>
        </p:nvPicPr>
        <p:blipFill>
          <a:blip r:embed="rId2"/>
          <a:stretch>
            <a:fillRect/>
          </a:stretch>
        </p:blipFill>
        <p:spPr>
          <a:xfrm>
            <a:off x="76200" y="77788"/>
            <a:ext cx="812800" cy="760412"/>
          </a:xfrm>
          <a:prstGeom prst="rect">
            <a:avLst/>
          </a:prstGeom>
          <a:ln w="12700">
            <a:miter lim="400000"/>
          </a:ln>
          <a:effectLst>
            <a:outerShdw blurRad="292100" dist="139700" dir="2700000" rotWithShape="0">
              <a:srgbClr val="333333">
                <a:alpha val="64999"/>
              </a:srgbClr>
            </a:outerShdw>
          </a:effectLst>
        </p:spPr>
      </p:pic>
      <p:sp>
        <p:nvSpPr>
          <p:cNvPr id="88069" name="Shape 227"/>
          <p:cNvSpPr>
            <a:spLocks noChangeArrowheads="1"/>
          </p:cNvSpPr>
          <p:nvPr/>
        </p:nvSpPr>
        <p:spPr bwMode="auto">
          <a:xfrm>
            <a:off x="1143000" y="95250"/>
            <a:ext cx="7696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04" tIns="45704" rIns="45704"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sz="3200" b="1" dirty="0">
                <a:solidFill>
                  <a:srgbClr val="C00000"/>
                </a:solidFill>
              </a:rPr>
              <a:t>TANTANGAN</a:t>
            </a:r>
          </a:p>
        </p:txBody>
      </p:sp>
      <p:sp>
        <p:nvSpPr>
          <p:cNvPr id="49" name="Rectangle 48"/>
          <p:cNvSpPr/>
          <p:nvPr/>
        </p:nvSpPr>
        <p:spPr>
          <a:xfrm>
            <a:off x="7713662" y="1219200"/>
            <a:ext cx="1058863" cy="588962"/>
          </a:xfrm>
          <a:prstGeom prst="rect">
            <a:avLst/>
          </a:prstGeom>
          <a:solidFill>
            <a:schemeClr val="tx1">
              <a:lumMod val="65000"/>
              <a:lumOff val="35000"/>
            </a:schemeClr>
          </a:solidFill>
          <a:ln>
            <a:solidFill>
              <a:srgbClr val="271F49"/>
            </a:solidFill>
          </a:ln>
        </p:spPr>
        <p:style>
          <a:lnRef idx="2">
            <a:schemeClr val="accent3">
              <a:shade val="50000"/>
            </a:schemeClr>
          </a:lnRef>
          <a:fillRef idx="1">
            <a:schemeClr val="accent3"/>
          </a:fillRef>
          <a:effectRef idx="0">
            <a:schemeClr val="accent3"/>
          </a:effectRef>
          <a:fontRef idx="minor">
            <a:schemeClr val="lt1"/>
          </a:fontRef>
        </p:style>
        <p:txBody>
          <a:bodyPr lIns="91407" tIns="45704" rIns="91407" bIns="45704" anchor="ctr"/>
          <a:lstStyle/>
          <a:p>
            <a:pPr algn="ctr">
              <a:defRPr/>
            </a:pPr>
            <a:r>
              <a:rPr lang="en-US" sz="4800" b="1" dirty="0"/>
              <a:t>02</a:t>
            </a:r>
          </a:p>
        </p:txBody>
      </p:sp>
      <p:sp>
        <p:nvSpPr>
          <p:cNvPr id="51" name="Rectangle 50"/>
          <p:cNvSpPr/>
          <p:nvPr/>
        </p:nvSpPr>
        <p:spPr>
          <a:xfrm>
            <a:off x="381000" y="1998662"/>
            <a:ext cx="1058862" cy="638175"/>
          </a:xfrm>
          <a:prstGeom prst="rect">
            <a:avLst/>
          </a:prstGeom>
          <a:solidFill>
            <a:schemeClr val="tx1">
              <a:lumMod val="65000"/>
              <a:lumOff val="35000"/>
            </a:schemeClr>
          </a:solidFill>
          <a:ln>
            <a:solidFill>
              <a:srgbClr val="271F49"/>
            </a:solidFill>
          </a:ln>
        </p:spPr>
        <p:style>
          <a:lnRef idx="2">
            <a:schemeClr val="accent2">
              <a:shade val="50000"/>
            </a:schemeClr>
          </a:lnRef>
          <a:fillRef idx="1">
            <a:schemeClr val="accent2"/>
          </a:fillRef>
          <a:effectRef idx="0">
            <a:schemeClr val="accent2"/>
          </a:effectRef>
          <a:fontRef idx="minor">
            <a:schemeClr val="lt1"/>
          </a:fontRef>
        </p:style>
        <p:txBody>
          <a:bodyPr lIns="91407" tIns="45704" rIns="91407" bIns="45704" anchor="ctr"/>
          <a:lstStyle/>
          <a:p>
            <a:pPr algn="ctr">
              <a:defRPr/>
            </a:pPr>
            <a:r>
              <a:rPr lang="en-US" sz="4800" b="1" dirty="0"/>
              <a:t>03</a:t>
            </a:r>
          </a:p>
        </p:txBody>
      </p:sp>
      <p:sp>
        <p:nvSpPr>
          <p:cNvPr id="88074" name="TextBox 51"/>
          <p:cNvSpPr txBox="1">
            <a:spLocks noChangeArrowheads="1"/>
          </p:cNvSpPr>
          <p:nvPr/>
        </p:nvSpPr>
        <p:spPr bwMode="auto">
          <a:xfrm>
            <a:off x="3284537" y="1360281"/>
            <a:ext cx="4387850" cy="36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marL="342900" indent="-342900">
              <a:defRPr>
                <a:solidFill>
                  <a:schemeClr val="tx1"/>
                </a:solidFill>
                <a:latin typeface="Frutiger 55 Roman"/>
                <a:ea typeface="Frutiger 55 Roman"/>
                <a:cs typeface="Frutiger 55 Roman"/>
                <a:sym typeface="Frutiger 55 Roman"/>
              </a:defRPr>
            </a:lvl1pPr>
            <a:lvl2pPr>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marL="0" lvl="1" algn="r"/>
            <a:r>
              <a:rPr lang="en-AU" altLang="en-US" b="1" dirty="0" err="1"/>
              <a:t>Perlunya</a:t>
            </a:r>
            <a:r>
              <a:rPr lang="en-AU" altLang="en-US" b="1" dirty="0"/>
              <a:t> </a:t>
            </a:r>
            <a:r>
              <a:rPr lang="en-AU" altLang="en-US" b="1" dirty="0" err="1"/>
              <a:t>regulasi</a:t>
            </a:r>
            <a:r>
              <a:rPr lang="en-AU" altLang="en-US" b="1" dirty="0"/>
              <a:t> yang </a:t>
            </a:r>
            <a:r>
              <a:rPr lang="en-AU" altLang="en-US" b="1" dirty="0" err="1" smtClean="0"/>
              <a:t>proporsional</a:t>
            </a:r>
            <a:endParaRPr lang="en-AU" altLang="en-US" b="1" dirty="0"/>
          </a:p>
        </p:txBody>
      </p:sp>
      <p:sp>
        <p:nvSpPr>
          <p:cNvPr id="53" name="Rectangle 52"/>
          <p:cNvSpPr/>
          <p:nvPr/>
        </p:nvSpPr>
        <p:spPr>
          <a:xfrm>
            <a:off x="7727950" y="2868612"/>
            <a:ext cx="1058862" cy="636588"/>
          </a:xfrm>
          <a:prstGeom prst="rect">
            <a:avLst/>
          </a:prstGeom>
          <a:solidFill>
            <a:schemeClr val="tx1">
              <a:lumMod val="65000"/>
              <a:lumOff val="35000"/>
            </a:schemeClr>
          </a:solidFill>
          <a:ln>
            <a:solidFill>
              <a:srgbClr val="271F49"/>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r>
              <a:rPr lang="en-US" sz="4800" b="1" dirty="0"/>
              <a:t>04</a:t>
            </a:r>
          </a:p>
        </p:txBody>
      </p:sp>
      <p:sp>
        <p:nvSpPr>
          <p:cNvPr id="55" name="Rectangle 54"/>
          <p:cNvSpPr/>
          <p:nvPr/>
        </p:nvSpPr>
        <p:spPr>
          <a:xfrm>
            <a:off x="406400" y="3824287"/>
            <a:ext cx="1057275" cy="671513"/>
          </a:xfrm>
          <a:prstGeom prst="rect">
            <a:avLst/>
          </a:prstGeom>
          <a:solidFill>
            <a:schemeClr val="tx1">
              <a:lumMod val="65000"/>
              <a:lumOff val="35000"/>
            </a:schemeClr>
          </a:solidFill>
          <a:ln>
            <a:solidFill>
              <a:srgbClr val="271F49"/>
            </a:solidFill>
          </a:ln>
        </p:spPr>
        <p:style>
          <a:lnRef idx="2">
            <a:schemeClr val="accent5">
              <a:shade val="50000"/>
            </a:schemeClr>
          </a:lnRef>
          <a:fillRef idx="1">
            <a:schemeClr val="accent5"/>
          </a:fillRef>
          <a:effectRef idx="0">
            <a:schemeClr val="accent5"/>
          </a:effectRef>
          <a:fontRef idx="minor">
            <a:schemeClr val="lt1"/>
          </a:fontRef>
        </p:style>
        <p:txBody>
          <a:bodyPr lIns="91407" tIns="45704" rIns="91407" bIns="45704" anchor="ctr"/>
          <a:lstStyle/>
          <a:p>
            <a:pPr algn="ctr">
              <a:defRPr/>
            </a:pPr>
            <a:r>
              <a:rPr lang="en-US" sz="4800" b="1" dirty="0"/>
              <a:t>05</a:t>
            </a:r>
          </a:p>
        </p:txBody>
      </p:sp>
      <p:sp>
        <p:nvSpPr>
          <p:cNvPr id="88078" name="TextBox 55"/>
          <p:cNvSpPr txBox="1">
            <a:spLocks noChangeArrowheads="1"/>
          </p:cNvSpPr>
          <p:nvPr/>
        </p:nvSpPr>
        <p:spPr bwMode="auto">
          <a:xfrm>
            <a:off x="1439862" y="3824287"/>
            <a:ext cx="7635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marL="342900" indent="-342900">
              <a:defRPr>
                <a:solidFill>
                  <a:schemeClr val="tx1"/>
                </a:solidFill>
                <a:latin typeface="Frutiger 55 Roman"/>
                <a:ea typeface="Frutiger 55 Roman"/>
                <a:cs typeface="Frutiger 55 Roman"/>
                <a:sym typeface="Frutiger 55 Roman"/>
              </a:defRPr>
            </a:lvl1pPr>
            <a:lvl2pPr>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marL="0" lvl="1"/>
            <a:r>
              <a:rPr lang="en-AU" altLang="en-US" b="1"/>
              <a:t>Perlunya membangun ekosistem dan infrastruktur yang handal, terpercaya dan </a:t>
            </a:r>
            <a:r>
              <a:rPr lang="en-AU" altLang="en-US" b="1" i="1"/>
              <a:t>interoperable</a:t>
            </a:r>
          </a:p>
        </p:txBody>
      </p:sp>
      <p:sp>
        <p:nvSpPr>
          <p:cNvPr id="88082" name="TextBox 59"/>
          <p:cNvSpPr txBox="1">
            <a:spLocks noChangeArrowheads="1"/>
          </p:cNvSpPr>
          <p:nvPr/>
        </p:nvSpPr>
        <p:spPr bwMode="auto">
          <a:xfrm>
            <a:off x="1435100" y="2122574"/>
            <a:ext cx="7635875" cy="36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marL="342900" indent="-342900">
              <a:defRPr>
                <a:solidFill>
                  <a:schemeClr val="tx1"/>
                </a:solidFill>
                <a:latin typeface="Frutiger 55 Roman"/>
                <a:ea typeface="Frutiger 55 Roman"/>
                <a:cs typeface="Frutiger 55 Roman"/>
                <a:sym typeface="Frutiger 55 Roman"/>
              </a:defRPr>
            </a:lvl1pPr>
            <a:lvl2pPr>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marL="0" lvl="1"/>
            <a:r>
              <a:rPr lang="en-AU" altLang="en-US" b="1" dirty="0" err="1" smtClean="0"/>
              <a:t>Jaringan</a:t>
            </a:r>
            <a:r>
              <a:rPr lang="en-AU" altLang="en-US" b="1" dirty="0" smtClean="0"/>
              <a:t> </a:t>
            </a:r>
            <a:r>
              <a:rPr lang="en-AU" altLang="en-US" b="1" dirty="0" err="1" smtClean="0"/>
              <a:t>telekomunikasi</a:t>
            </a:r>
            <a:r>
              <a:rPr lang="en-AU" altLang="en-US" b="1" dirty="0" smtClean="0"/>
              <a:t> </a:t>
            </a:r>
            <a:r>
              <a:rPr lang="en-AU" altLang="en-US" b="1" dirty="0" err="1" smtClean="0"/>
              <a:t>belum</a:t>
            </a:r>
            <a:r>
              <a:rPr lang="en-AU" altLang="en-US" b="1" dirty="0" smtClean="0"/>
              <a:t> </a:t>
            </a:r>
            <a:r>
              <a:rPr lang="en-AU" altLang="en-US" b="1" dirty="0" err="1" smtClean="0"/>
              <a:t>merata</a:t>
            </a:r>
            <a:endParaRPr lang="en-AU" altLang="en-US" b="1" i="1" dirty="0"/>
          </a:p>
        </p:txBody>
      </p:sp>
      <p:sp>
        <p:nvSpPr>
          <p:cNvPr id="88083" name="TextBox 61"/>
          <p:cNvSpPr txBox="1">
            <a:spLocks noChangeArrowheads="1"/>
          </p:cNvSpPr>
          <p:nvPr/>
        </p:nvSpPr>
        <p:spPr bwMode="auto">
          <a:xfrm>
            <a:off x="512762" y="2876550"/>
            <a:ext cx="7159625" cy="64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marL="342900" indent="-342900">
              <a:defRPr>
                <a:solidFill>
                  <a:schemeClr val="tx1"/>
                </a:solidFill>
                <a:latin typeface="Frutiger 55 Roman"/>
                <a:ea typeface="Frutiger 55 Roman"/>
                <a:cs typeface="Frutiger 55 Roman"/>
                <a:sym typeface="Frutiger 55 Roman"/>
              </a:defRPr>
            </a:lvl1pPr>
            <a:lvl2pPr>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marL="0" lvl="1" algn="r"/>
            <a:r>
              <a:rPr lang="en-AU" altLang="en-US" b="1" dirty="0" err="1"/>
              <a:t>Belum</a:t>
            </a:r>
            <a:r>
              <a:rPr lang="en-AU" altLang="en-US" b="1" dirty="0"/>
              <a:t> </a:t>
            </a:r>
            <a:r>
              <a:rPr lang="en-AU" altLang="en-US" b="1" dirty="0" err="1"/>
              <a:t>optimalnya</a:t>
            </a:r>
            <a:r>
              <a:rPr lang="en-AU" altLang="en-US" b="1" dirty="0"/>
              <a:t> </a:t>
            </a:r>
            <a:r>
              <a:rPr lang="en-AU" altLang="en-US" b="1" dirty="0" err="1"/>
              <a:t>sinergi</a:t>
            </a:r>
            <a:r>
              <a:rPr lang="en-AU" altLang="en-US" b="1" dirty="0"/>
              <a:t> </a:t>
            </a:r>
            <a:r>
              <a:rPr lang="en-AU" altLang="en-US" b="1" dirty="0" err="1"/>
              <a:t>antara</a:t>
            </a:r>
            <a:r>
              <a:rPr lang="en-AU" altLang="en-US" b="1" dirty="0"/>
              <a:t> </a:t>
            </a:r>
            <a:r>
              <a:rPr lang="en-AU" altLang="en-US" b="1" dirty="0" smtClean="0"/>
              <a:t>bank </a:t>
            </a:r>
            <a:r>
              <a:rPr lang="en-AU" altLang="en-US" b="1" dirty="0" err="1" smtClean="0"/>
              <a:t>dan</a:t>
            </a:r>
            <a:r>
              <a:rPr lang="en-AU" altLang="en-US" b="1" dirty="0" smtClean="0"/>
              <a:t> sector lain (</a:t>
            </a:r>
            <a:r>
              <a:rPr lang="en-AU" altLang="en-US" b="1" dirty="0" err="1" smtClean="0"/>
              <a:t>telco</a:t>
            </a:r>
            <a:r>
              <a:rPr lang="en-AU" altLang="en-US" b="1" dirty="0" smtClean="0"/>
              <a:t>, </a:t>
            </a:r>
            <a:r>
              <a:rPr lang="en-AU" altLang="en-US" b="1" dirty="0" err="1" smtClean="0"/>
              <a:t>Fintech</a:t>
            </a:r>
            <a:r>
              <a:rPr lang="en-AU" altLang="en-US" b="1" dirty="0" smtClean="0"/>
              <a:t>)</a:t>
            </a:r>
            <a:endParaRPr lang="en-AU" altLang="en-US" b="1" dirty="0"/>
          </a:p>
        </p:txBody>
      </p:sp>
      <p:sp>
        <p:nvSpPr>
          <p:cNvPr id="26" name="Rectangle 25"/>
          <p:cNvSpPr/>
          <p:nvPr/>
        </p:nvSpPr>
        <p:spPr>
          <a:xfrm>
            <a:off x="7704138" y="4832164"/>
            <a:ext cx="1058862" cy="636588"/>
          </a:xfrm>
          <a:prstGeom prst="rect">
            <a:avLst/>
          </a:prstGeom>
          <a:solidFill>
            <a:schemeClr val="tx1">
              <a:lumMod val="65000"/>
              <a:lumOff val="35000"/>
            </a:schemeClr>
          </a:solidFill>
          <a:ln>
            <a:solidFill>
              <a:srgbClr val="271F49"/>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r>
              <a:rPr lang="en-US" sz="4800" b="1" dirty="0" smtClean="0"/>
              <a:t>06</a:t>
            </a:r>
            <a:endParaRPr lang="en-US" sz="4800" b="1" dirty="0"/>
          </a:p>
        </p:txBody>
      </p:sp>
      <p:sp>
        <p:nvSpPr>
          <p:cNvPr id="27" name="TextBox 61"/>
          <p:cNvSpPr txBox="1">
            <a:spLocks noChangeArrowheads="1"/>
          </p:cNvSpPr>
          <p:nvPr/>
        </p:nvSpPr>
        <p:spPr bwMode="auto">
          <a:xfrm>
            <a:off x="488950" y="4964700"/>
            <a:ext cx="7159625" cy="36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marL="342900" indent="-342900">
              <a:defRPr>
                <a:solidFill>
                  <a:schemeClr val="tx1"/>
                </a:solidFill>
                <a:latin typeface="Frutiger 55 Roman"/>
                <a:ea typeface="Frutiger 55 Roman"/>
                <a:cs typeface="Frutiger 55 Roman"/>
                <a:sym typeface="Frutiger 55 Roman"/>
              </a:defRPr>
            </a:lvl1pPr>
            <a:lvl2pPr>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marL="0" lvl="1" algn="r"/>
            <a:r>
              <a:rPr lang="en-AU" altLang="en-US" b="1" dirty="0" err="1" smtClean="0"/>
              <a:t>Komitmen</a:t>
            </a:r>
            <a:r>
              <a:rPr lang="en-AU" altLang="en-US" b="1" dirty="0" smtClean="0"/>
              <a:t>, </a:t>
            </a:r>
            <a:r>
              <a:rPr lang="en-AU" altLang="en-US" b="1" dirty="0" err="1" smtClean="0"/>
              <a:t>koordinasi</a:t>
            </a:r>
            <a:r>
              <a:rPr lang="en-AU" altLang="en-US" b="1" dirty="0" smtClean="0"/>
              <a:t> </a:t>
            </a:r>
            <a:r>
              <a:rPr lang="en-AU" altLang="en-US" b="1" dirty="0" err="1" smtClean="0"/>
              <a:t>dan</a:t>
            </a:r>
            <a:r>
              <a:rPr lang="en-AU" altLang="en-US" b="1" dirty="0" smtClean="0"/>
              <a:t> </a:t>
            </a:r>
            <a:r>
              <a:rPr lang="en-AU" altLang="en-US" b="1" i="1" dirty="0" smtClean="0"/>
              <a:t>leadership </a:t>
            </a:r>
            <a:r>
              <a:rPr lang="en-AU" altLang="en-US" b="1" dirty="0" err="1" smtClean="0"/>
              <a:t>secara</a:t>
            </a:r>
            <a:r>
              <a:rPr lang="en-AU" altLang="en-US" b="1" dirty="0" smtClean="0"/>
              <a:t> </a:t>
            </a:r>
            <a:r>
              <a:rPr lang="en-AU" altLang="en-US" b="1" dirty="0" err="1" smtClean="0"/>
              <a:t>nasional</a:t>
            </a:r>
            <a:endParaRPr lang="en-AU" altLang="en-US" b="1" dirty="0"/>
          </a:p>
        </p:txBody>
      </p:sp>
    </p:spTree>
    <p:extLst>
      <p:ext uri="{BB962C8B-B14F-4D97-AF65-F5344CB8AC3E}">
        <p14:creationId xmlns:p14="http://schemas.microsoft.com/office/powerpoint/2010/main" val="203949740"/>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1136650" y="106363"/>
            <a:ext cx="0" cy="465137"/>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228600" y="77788"/>
            <a:ext cx="762000" cy="760412"/>
          </a:xfrm>
          <a:prstGeom prst="rect">
            <a:avLst/>
          </a:prstGeom>
          <a:ln>
            <a:noFill/>
          </a:ln>
          <a:effectLst>
            <a:outerShdw blurRad="292100" dist="139700" dir="2700000" algn="tl" rotWithShape="0">
              <a:srgbClr val="333333">
                <a:alpha val="65000"/>
              </a:srgbClr>
            </a:outerShdw>
          </a:effectLst>
        </p:spPr>
      </p:pic>
      <p:sp>
        <p:nvSpPr>
          <p:cNvPr id="20484" name="TextBox 4"/>
          <p:cNvSpPr txBox="1">
            <a:spLocks noChangeArrowheads="1"/>
          </p:cNvSpPr>
          <p:nvPr/>
        </p:nvSpPr>
        <p:spPr bwMode="auto">
          <a:xfrm>
            <a:off x="1219200" y="544513"/>
            <a:ext cx="2590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eaLnBrk="0" hangingPunct="0">
              <a:defRPr>
                <a:solidFill>
                  <a:schemeClr val="tx1"/>
                </a:solidFill>
                <a:latin typeface="Frutiger 55 Roman"/>
                <a:ea typeface="Frutiger 55 Roman"/>
                <a:cs typeface="Frutiger 55 Roman"/>
                <a:sym typeface="Frutiger 55 Roman"/>
              </a:defRPr>
            </a:lvl1pPr>
            <a:lvl2pPr marL="742950" indent="-285750" eaLnBrk="0" hangingPunct="0">
              <a:defRPr>
                <a:solidFill>
                  <a:schemeClr val="tx1"/>
                </a:solidFill>
                <a:latin typeface="Frutiger 55 Roman"/>
                <a:ea typeface="Frutiger 55 Roman"/>
                <a:cs typeface="Frutiger 55 Roman"/>
                <a:sym typeface="Frutiger 55 Roman"/>
              </a:defRPr>
            </a:lvl2pPr>
            <a:lvl3pPr marL="1143000" indent="-228600" eaLnBrk="0" hangingPunct="0">
              <a:defRPr>
                <a:solidFill>
                  <a:schemeClr val="tx1"/>
                </a:solidFill>
                <a:latin typeface="Frutiger 55 Roman"/>
                <a:ea typeface="Frutiger 55 Roman"/>
                <a:cs typeface="Frutiger 55 Roman"/>
                <a:sym typeface="Frutiger 55 Roman"/>
              </a:defRPr>
            </a:lvl3pPr>
            <a:lvl4pPr marL="1600200" indent="-228600" eaLnBrk="0" hangingPunct="0">
              <a:defRPr>
                <a:solidFill>
                  <a:schemeClr val="tx1"/>
                </a:solidFill>
                <a:latin typeface="Frutiger 55 Roman"/>
                <a:ea typeface="Frutiger 55 Roman"/>
                <a:cs typeface="Frutiger 55 Roman"/>
                <a:sym typeface="Frutiger 55 Roman"/>
              </a:defRPr>
            </a:lvl4pPr>
            <a:lvl5pPr marL="2057400" indent="-228600" eaLnBrk="0" hangingPunct="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smtClean="0">
                <a:solidFill>
                  <a:srgbClr val="000000"/>
                </a:solidFill>
                <a:latin typeface="Arial" panose="020B0604020202020204" pitchFamily="34" charset="0"/>
                <a:ea typeface="MS PGothic" panose="020B0600070205080204" pitchFamily="34" charset="-128"/>
                <a:cs typeface="Arial" panose="020B0604020202020204" pitchFamily="34" charset="0"/>
              </a:rPr>
              <a:t>Index</a:t>
            </a:r>
            <a:endParaRPr lang="en-US" altLang="en-US" b="1" i="1" dirty="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cxnSp>
        <p:nvCxnSpPr>
          <p:cNvPr id="87" name="Straight Connector 86"/>
          <p:cNvCxnSpPr/>
          <p:nvPr/>
        </p:nvCxnSpPr>
        <p:spPr>
          <a:xfrm>
            <a:off x="1128713" y="614363"/>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itle 27"/>
          <p:cNvSpPr txBox="1">
            <a:spLocks/>
          </p:cNvSpPr>
          <p:nvPr/>
        </p:nvSpPr>
        <p:spPr bwMode="gray">
          <a:xfrm>
            <a:off x="1219200" y="84138"/>
            <a:ext cx="53340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7" tIns="45704" rIns="91407" bIns="45704"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035" algn="ctr" rtl="0" fontAlgn="base">
              <a:spcBef>
                <a:spcPct val="0"/>
              </a:spcBef>
              <a:spcAft>
                <a:spcPct val="0"/>
              </a:spcAft>
              <a:defRPr sz="4400">
                <a:solidFill>
                  <a:schemeClr val="tx1"/>
                </a:solidFill>
                <a:latin typeface="Calibri" pitchFamily="34" charset="0"/>
              </a:defRPr>
            </a:lvl6pPr>
            <a:lvl7pPr marL="914071" algn="ctr" rtl="0" fontAlgn="base">
              <a:spcBef>
                <a:spcPct val="0"/>
              </a:spcBef>
              <a:spcAft>
                <a:spcPct val="0"/>
              </a:spcAft>
              <a:defRPr sz="4400">
                <a:solidFill>
                  <a:schemeClr val="tx1"/>
                </a:solidFill>
                <a:latin typeface="Calibri" pitchFamily="34" charset="0"/>
              </a:defRPr>
            </a:lvl7pPr>
            <a:lvl8pPr marL="1371110" algn="ctr" rtl="0" fontAlgn="base">
              <a:spcBef>
                <a:spcPct val="0"/>
              </a:spcBef>
              <a:spcAft>
                <a:spcPct val="0"/>
              </a:spcAft>
              <a:defRPr sz="4400">
                <a:solidFill>
                  <a:schemeClr val="tx1"/>
                </a:solidFill>
                <a:latin typeface="Calibri" pitchFamily="34" charset="0"/>
              </a:defRPr>
            </a:lvl8pPr>
            <a:lvl9pPr marL="1828146" algn="ctr" rtl="0" fontAlgn="base">
              <a:spcBef>
                <a:spcPct val="0"/>
              </a:spcBef>
              <a:spcAft>
                <a:spcPct val="0"/>
              </a:spcAft>
              <a:defRPr sz="4400">
                <a:solidFill>
                  <a:schemeClr val="tx1"/>
                </a:solidFill>
                <a:latin typeface="Calibri" pitchFamily="34" charset="0"/>
              </a:defRPr>
            </a:lvl9pPr>
          </a:lstStyle>
          <a:p>
            <a:pPr algn="l">
              <a:defRPr/>
            </a:pPr>
            <a:r>
              <a:rPr lang="en-US" sz="3600" b="1" dirty="0" smtClean="0">
                <a:solidFill>
                  <a:srgbClr val="C00000"/>
                </a:solidFill>
                <a:latin typeface="Arial" panose="020B0604020202020204" pitchFamily="34" charset="0"/>
                <a:cs typeface="Arial" panose="020B0604020202020204" pitchFamily="34" charset="0"/>
              </a:rPr>
              <a:t>TANTANGAN</a:t>
            </a:r>
            <a:endParaRPr lang="en-US" sz="3600" b="1" dirty="0">
              <a:solidFill>
                <a:srgbClr val="C00000"/>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3300412" y="2590800"/>
            <a:ext cx="1171575" cy="695325"/>
          </a:xfrm>
          <a:prstGeom prst="rect">
            <a:avLst/>
          </a:prstGeom>
        </p:spPr>
      </p:pic>
      <p:sp>
        <p:nvSpPr>
          <p:cNvPr id="3" name="TextBox 2"/>
          <p:cNvSpPr txBox="1"/>
          <p:nvPr/>
        </p:nvSpPr>
        <p:spPr>
          <a:xfrm>
            <a:off x="304800" y="2667000"/>
            <a:ext cx="2971800" cy="584775"/>
          </a:xfrm>
          <a:prstGeom prst="rect">
            <a:avLst/>
          </a:prstGeom>
          <a:noFill/>
        </p:spPr>
        <p:txBody>
          <a:bodyPr wrap="square" rtlCol="0">
            <a:spAutoFit/>
          </a:bodyPr>
          <a:lstStyle/>
          <a:p>
            <a:r>
              <a:rPr lang="en-US" sz="1600" dirty="0" smtClean="0"/>
              <a:t>Global Competitiveness Index (140 Negara</a:t>
            </a:r>
            <a:r>
              <a:rPr lang="en-US" sz="1600" dirty="0" smtClean="0"/>
              <a:t>) 2015</a:t>
            </a:r>
            <a:endParaRPr lang="en-US" sz="1600" dirty="0"/>
          </a:p>
        </p:txBody>
      </p:sp>
      <p:sp>
        <p:nvSpPr>
          <p:cNvPr id="4" name="TextBox 3"/>
          <p:cNvSpPr txBox="1"/>
          <p:nvPr/>
        </p:nvSpPr>
        <p:spPr>
          <a:xfrm>
            <a:off x="4724400" y="1308493"/>
            <a:ext cx="1143000" cy="307777"/>
          </a:xfrm>
          <a:prstGeom prst="rect">
            <a:avLst/>
          </a:prstGeom>
          <a:noFill/>
        </p:spPr>
        <p:txBody>
          <a:bodyPr wrap="square" rtlCol="0">
            <a:spAutoFit/>
          </a:bodyPr>
          <a:lstStyle/>
          <a:p>
            <a:pPr algn="ctr"/>
            <a:r>
              <a:rPr lang="en-US" sz="1400" dirty="0" smtClean="0"/>
              <a:t>Indonesia</a:t>
            </a:r>
            <a:endParaRPr lang="en-US" sz="1400" dirty="0"/>
          </a:p>
        </p:txBody>
      </p:sp>
      <p:sp>
        <p:nvSpPr>
          <p:cNvPr id="16" name="TextBox 15"/>
          <p:cNvSpPr txBox="1"/>
          <p:nvPr/>
        </p:nvSpPr>
        <p:spPr>
          <a:xfrm>
            <a:off x="5773948" y="1333526"/>
            <a:ext cx="1143000" cy="307777"/>
          </a:xfrm>
          <a:prstGeom prst="rect">
            <a:avLst/>
          </a:prstGeom>
          <a:noFill/>
        </p:spPr>
        <p:txBody>
          <a:bodyPr wrap="square" rtlCol="0">
            <a:spAutoFit/>
          </a:bodyPr>
          <a:lstStyle/>
          <a:p>
            <a:pPr algn="ctr"/>
            <a:r>
              <a:rPr lang="en-US" sz="1400" dirty="0" smtClean="0"/>
              <a:t>India</a:t>
            </a:r>
            <a:endParaRPr lang="en-US" sz="1400" dirty="0"/>
          </a:p>
        </p:txBody>
      </p:sp>
      <p:sp>
        <p:nvSpPr>
          <p:cNvPr id="18" name="TextBox 17"/>
          <p:cNvSpPr txBox="1"/>
          <p:nvPr/>
        </p:nvSpPr>
        <p:spPr>
          <a:xfrm>
            <a:off x="6786967" y="1358559"/>
            <a:ext cx="1143000" cy="307777"/>
          </a:xfrm>
          <a:prstGeom prst="rect">
            <a:avLst/>
          </a:prstGeom>
          <a:noFill/>
        </p:spPr>
        <p:txBody>
          <a:bodyPr wrap="square" rtlCol="0">
            <a:spAutoFit/>
          </a:bodyPr>
          <a:lstStyle/>
          <a:p>
            <a:pPr algn="ctr"/>
            <a:r>
              <a:rPr lang="en-US" sz="1400" dirty="0" smtClean="0"/>
              <a:t>China</a:t>
            </a:r>
            <a:endParaRPr lang="en-US" sz="1400" dirty="0"/>
          </a:p>
        </p:txBody>
      </p:sp>
      <p:sp>
        <p:nvSpPr>
          <p:cNvPr id="19" name="TextBox 18"/>
          <p:cNvSpPr txBox="1"/>
          <p:nvPr/>
        </p:nvSpPr>
        <p:spPr>
          <a:xfrm>
            <a:off x="7772400" y="1344926"/>
            <a:ext cx="1143000" cy="307777"/>
          </a:xfrm>
          <a:prstGeom prst="rect">
            <a:avLst/>
          </a:prstGeom>
          <a:noFill/>
        </p:spPr>
        <p:txBody>
          <a:bodyPr wrap="square" rtlCol="0">
            <a:spAutoFit/>
          </a:bodyPr>
          <a:lstStyle/>
          <a:p>
            <a:pPr algn="ctr"/>
            <a:r>
              <a:rPr lang="en-US" sz="1400" dirty="0" smtClean="0"/>
              <a:t>Brazil</a:t>
            </a:r>
            <a:endParaRPr lang="en-US" sz="1400" dirty="0"/>
          </a:p>
        </p:txBody>
      </p:sp>
      <p:pic>
        <p:nvPicPr>
          <p:cNvPr id="5" name="Picture 4"/>
          <p:cNvPicPr>
            <a:picLocks noChangeAspect="1"/>
          </p:cNvPicPr>
          <p:nvPr/>
        </p:nvPicPr>
        <p:blipFill>
          <a:blip r:embed="rId5"/>
          <a:stretch>
            <a:fillRect/>
          </a:stretch>
        </p:blipFill>
        <p:spPr>
          <a:xfrm>
            <a:off x="4953000" y="685800"/>
            <a:ext cx="719455" cy="698500"/>
          </a:xfrm>
          <a:prstGeom prst="rect">
            <a:avLst/>
          </a:prstGeom>
        </p:spPr>
      </p:pic>
      <p:pic>
        <p:nvPicPr>
          <p:cNvPr id="6" name="Picture 5"/>
          <p:cNvPicPr>
            <a:picLocks noChangeAspect="1"/>
          </p:cNvPicPr>
          <p:nvPr/>
        </p:nvPicPr>
        <p:blipFill>
          <a:blip r:embed="rId6"/>
          <a:stretch>
            <a:fillRect/>
          </a:stretch>
        </p:blipFill>
        <p:spPr>
          <a:xfrm>
            <a:off x="6005994" y="685800"/>
            <a:ext cx="675523" cy="698500"/>
          </a:xfrm>
          <a:prstGeom prst="rect">
            <a:avLst/>
          </a:prstGeom>
        </p:spPr>
      </p:pic>
      <p:pic>
        <p:nvPicPr>
          <p:cNvPr id="7" name="Picture 6"/>
          <p:cNvPicPr>
            <a:picLocks noChangeAspect="1"/>
          </p:cNvPicPr>
          <p:nvPr/>
        </p:nvPicPr>
        <p:blipFill>
          <a:blip r:embed="rId7"/>
          <a:stretch>
            <a:fillRect/>
          </a:stretch>
        </p:blipFill>
        <p:spPr>
          <a:xfrm>
            <a:off x="7007774" y="721743"/>
            <a:ext cx="693593" cy="685800"/>
          </a:xfrm>
          <a:prstGeom prst="rect">
            <a:avLst/>
          </a:prstGeom>
        </p:spPr>
      </p:pic>
      <p:pic>
        <p:nvPicPr>
          <p:cNvPr id="8" name="Picture 7"/>
          <p:cNvPicPr>
            <a:picLocks noChangeAspect="1"/>
          </p:cNvPicPr>
          <p:nvPr/>
        </p:nvPicPr>
        <p:blipFill>
          <a:blip r:embed="rId8"/>
          <a:stretch>
            <a:fillRect/>
          </a:stretch>
        </p:blipFill>
        <p:spPr>
          <a:xfrm>
            <a:off x="7977044" y="726506"/>
            <a:ext cx="675675" cy="681037"/>
          </a:xfrm>
          <a:prstGeom prst="rect">
            <a:avLst/>
          </a:prstGeom>
        </p:spPr>
      </p:pic>
      <p:sp>
        <p:nvSpPr>
          <p:cNvPr id="9" name="TextBox 8"/>
          <p:cNvSpPr txBox="1"/>
          <p:nvPr/>
        </p:nvSpPr>
        <p:spPr>
          <a:xfrm>
            <a:off x="4953000" y="2600325"/>
            <a:ext cx="820948" cy="523220"/>
          </a:xfrm>
          <a:prstGeom prst="rect">
            <a:avLst/>
          </a:prstGeom>
          <a:noFill/>
        </p:spPr>
        <p:txBody>
          <a:bodyPr wrap="square" rtlCol="0">
            <a:spAutoFit/>
          </a:bodyPr>
          <a:lstStyle/>
          <a:p>
            <a:r>
              <a:rPr lang="en-US" sz="2800" b="1" dirty="0" smtClean="0">
                <a:latin typeface="Arial Black" panose="020B0A04020102020204" pitchFamily="34" charset="0"/>
              </a:rPr>
              <a:t>37</a:t>
            </a:r>
            <a:endParaRPr lang="en-US" sz="2800" b="1" dirty="0">
              <a:latin typeface="Arial Black" panose="020B0A04020102020204" pitchFamily="34" charset="0"/>
            </a:endParaRPr>
          </a:p>
        </p:txBody>
      </p:sp>
      <p:sp>
        <p:nvSpPr>
          <p:cNvPr id="26" name="TextBox 25"/>
          <p:cNvSpPr txBox="1"/>
          <p:nvPr/>
        </p:nvSpPr>
        <p:spPr>
          <a:xfrm>
            <a:off x="6037052" y="2596450"/>
            <a:ext cx="820948" cy="523220"/>
          </a:xfrm>
          <a:prstGeom prst="rect">
            <a:avLst/>
          </a:prstGeom>
          <a:noFill/>
        </p:spPr>
        <p:txBody>
          <a:bodyPr wrap="square" rtlCol="0">
            <a:spAutoFit/>
          </a:bodyPr>
          <a:lstStyle/>
          <a:p>
            <a:r>
              <a:rPr lang="en-US" sz="2800" b="1" dirty="0" smtClean="0">
                <a:latin typeface="Arial Black" panose="020B0A04020102020204" pitchFamily="34" charset="0"/>
              </a:rPr>
              <a:t>55</a:t>
            </a:r>
            <a:endParaRPr lang="en-US" sz="2800" b="1" dirty="0">
              <a:latin typeface="Arial Black" panose="020B0A04020102020204" pitchFamily="34" charset="0"/>
            </a:endParaRPr>
          </a:p>
        </p:txBody>
      </p:sp>
      <p:sp>
        <p:nvSpPr>
          <p:cNvPr id="27" name="TextBox 26"/>
          <p:cNvSpPr txBox="1"/>
          <p:nvPr/>
        </p:nvSpPr>
        <p:spPr>
          <a:xfrm>
            <a:off x="7027652" y="2608951"/>
            <a:ext cx="820948" cy="523220"/>
          </a:xfrm>
          <a:prstGeom prst="rect">
            <a:avLst/>
          </a:prstGeom>
          <a:noFill/>
        </p:spPr>
        <p:txBody>
          <a:bodyPr wrap="square" rtlCol="0">
            <a:spAutoFit/>
          </a:bodyPr>
          <a:lstStyle/>
          <a:p>
            <a:r>
              <a:rPr lang="en-US" sz="2800" b="1" dirty="0" smtClean="0">
                <a:latin typeface="Arial Black" panose="020B0A04020102020204" pitchFamily="34" charset="0"/>
              </a:rPr>
              <a:t>28</a:t>
            </a:r>
            <a:endParaRPr lang="en-US" sz="2800" b="1" dirty="0">
              <a:latin typeface="Arial Black" panose="020B0A04020102020204" pitchFamily="34" charset="0"/>
            </a:endParaRPr>
          </a:p>
        </p:txBody>
      </p:sp>
      <p:sp>
        <p:nvSpPr>
          <p:cNvPr id="28" name="TextBox 27"/>
          <p:cNvSpPr txBox="1"/>
          <p:nvPr/>
        </p:nvSpPr>
        <p:spPr>
          <a:xfrm>
            <a:off x="8012591" y="2620998"/>
            <a:ext cx="820948" cy="523220"/>
          </a:xfrm>
          <a:prstGeom prst="rect">
            <a:avLst/>
          </a:prstGeom>
          <a:noFill/>
        </p:spPr>
        <p:txBody>
          <a:bodyPr wrap="square" rtlCol="0">
            <a:spAutoFit/>
          </a:bodyPr>
          <a:lstStyle/>
          <a:p>
            <a:r>
              <a:rPr lang="en-US" sz="2800" b="1" dirty="0" smtClean="0">
                <a:latin typeface="Arial Black" panose="020B0A04020102020204" pitchFamily="34" charset="0"/>
              </a:rPr>
              <a:t>75</a:t>
            </a:r>
            <a:endParaRPr lang="en-US" sz="2800" b="1" dirty="0">
              <a:latin typeface="Arial Black" panose="020B0A04020102020204" pitchFamily="34" charset="0"/>
            </a:endParaRPr>
          </a:p>
        </p:txBody>
      </p:sp>
      <p:pic>
        <p:nvPicPr>
          <p:cNvPr id="29" name="Picture 28"/>
          <p:cNvPicPr>
            <a:picLocks noChangeAspect="1"/>
          </p:cNvPicPr>
          <p:nvPr/>
        </p:nvPicPr>
        <p:blipFill>
          <a:blip r:embed="rId4"/>
          <a:stretch>
            <a:fillRect/>
          </a:stretch>
        </p:blipFill>
        <p:spPr>
          <a:xfrm>
            <a:off x="3300412" y="3438525"/>
            <a:ext cx="1171575" cy="695325"/>
          </a:xfrm>
          <a:prstGeom prst="rect">
            <a:avLst/>
          </a:prstGeom>
        </p:spPr>
      </p:pic>
      <p:sp>
        <p:nvSpPr>
          <p:cNvPr id="30" name="TextBox 29"/>
          <p:cNvSpPr txBox="1"/>
          <p:nvPr/>
        </p:nvSpPr>
        <p:spPr>
          <a:xfrm>
            <a:off x="304800" y="3514725"/>
            <a:ext cx="2971800" cy="584775"/>
          </a:xfrm>
          <a:prstGeom prst="rect">
            <a:avLst/>
          </a:prstGeom>
          <a:noFill/>
        </p:spPr>
        <p:txBody>
          <a:bodyPr wrap="square" rtlCol="0">
            <a:spAutoFit/>
          </a:bodyPr>
          <a:lstStyle/>
          <a:p>
            <a:r>
              <a:rPr lang="en-US" sz="1600" dirty="0" smtClean="0"/>
              <a:t>Network Readiness Index     (143 </a:t>
            </a:r>
            <a:r>
              <a:rPr lang="en-US" sz="1600" dirty="0" err="1" smtClean="0"/>
              <a:t>negara</a:t>
            </a:r>
            <a:r>
              <a:rPr lang="en-US" sz="1600" dirty="0" smtClean="0"/>
              <a:t>) 2015</a:t>
            </a:r>
            <a:endParaRPr lang="en-US" sz="1600" dirty="0"/>
          </a:p>
        </p:txBody>
      </p:sp>
      <p:sp>
        <p:nvSpPr>
          <p:cNvPr id="31" name="TextBox 30"/>
          <p:cNvSpPr txBox="1"/>
          <p:nvPr/>
        </p:nvSpPr>
        <p:spPr>
          <a:xfrm>
            <a:off x="4953000" y="3448050"/>
            <a:ext cx="820948" cy="523220"/>
          </a:xfrm>
          <a:prstGeom prst="rect">
            <a:avLst/>
          </a:prstGeom>
          <a:noFill/>
        </p:spPr>
        <p:txBody>
          <a:bodyPr wrap="square" rtlCol="0">
            <a:spAutoFit/>
          </a:bodyPr>
          <a:lstStyle/>
          <a:p>
            <a:r>
              <a:rPr lang="en-US" sz="2800" b="1" dirty="0" smtClean="0">
                <a:latin typeface="Arial Black" panose="020B0A04020102020204" pitchFamily="34" charset="0"/>
              </a:rPr>
              <a:t>79</a:t>
            </a:r>
            <a:endParaRPr lang="en-US" sz="2800" b="1" dirty="0">
              <a:latin typeface="Arial Black" panose="020B0A04020102020204" pitchFamily="34" charset="0"/>
            </a:endParaRPr>
          </a:p>
        </p:txBody>
      </p:sp>
      <p:sp>
        <p:nvSpPr>
          <p:cNvPr id="32" name="TextBox 31"/>
          <p:cNvSpPr txBox="1"/>
          <p:nvPr/>
        </p:nvSpPr>
        <p:spPr>
          <a:xfrm>
            <a:off x="6037052" y="3444175"/>
            <a:ext cx="820948" cy="523220"/>
          </a:xfrm>
          <a:prstGeom prst="rect">
            <a:avLst/>
          </a:prstGeom>
          <a:noFill/>
        </p:spPr>
        <p:txBody>
          <a:bodyPr wrap="square" rtlCol="0">
            <a:spAutoFit/>
          </a:bodyPr>
          <a:lstStyle/>
          <a:p>
            <a:r>
              <a:rPr lang="en-US" sz="2800" b="1" dirty="0" smtClean="0">
                <a:latin typeface="Arial Black" panose="020B0A04020102020204" pitchFamily="34" charset="0"/>
              </a:rPr>
              <a:t>89</a:t>
            </a:r>
            <a:endParaRPr lang="en-US" sz="2800" b="1" dirty="0">
              <a:latin typeface="Arial Black" panose="020B0A04020102020204" pitchFamily="34" charset="0"/>
            </a:endParaRPr>
          </a:p>
        </p:txBody>
      </p:sp>
      <p:sp>
        <p:nvSpPr>
          <p:cNvPr id="33" name="TextBox 32"/>
          <p:cNvSpPr txBox="1"/>
          <p:nvPr/>
        </p:nvSpPr>
        <p:spPr>
          <a:xfrm>
            <a:off x="7027652" y="3456676"/>
            <a:ext cx="820948" cy="523220"/>
          </a:xfrm>
          <a:prstGeom prst="rect">
            <a:avLst/>
          </a:prstGeom>
          <a:noFill/>
        </p:spPr>
        <p:txBody>
          <a:bodyPr wrap="square" rtlCol="0">
            <a:spAutoFit/>
          </a:bodyPr>
          <a:lstStyle/>
          <a:p>
            <a:r>
              <a:rPr lang="en-US" sz="2800" b="1" dirty="0" smtClean="0">
                <a:latin typeface="Arial Black" panose="020B0A04020102020204" pitchFamily="34" charset="0"/>
              </a:rPr>
              <a:t>62</a:t>
            </a:r>
            <a:endParaRPr lang="en-US" sz="2800" b="1" dirty="0">
              <a:latin typeface="Arial Black" panose="020B0A04020102020204" pitchFamily="34" charset="0"/>
            </a:endParaRPr>
          </a:p>
        </p:txBody>
      </p:sp>
      <p:sp>
        <p:nvSpPr>
          <p:cNvPr id="34" name="TextBox 33"/>
          <p:cNvSpPr txBox="1"/>
          <p:nvPr/>
        </p:nvSpPr>
        <p:spPr>
          <a:xfrm>
            <a:off x="8012591" y="3468723"/>
            <a:ext cx="820948" cy="523220"/>
          </a:xfrm>
          <a:prstGeom prst="rect">
            <a:avLst/>
          </a:prstGeom>
          <a:noFill/>
        </p:spPr>
        <p:txBody>
          <a:bodyPr wrap="square" rtlCol="0">
            <a:spAutoFit/>
          </a:bodyPr>
          <a:lstStyle/>
          <a:p>
            <a:r>
              <a:rPr lang="en-US" sz="2800" b="1" dirty="0" smtClean="0">
                <a:latin typeface="Arial Black" panose="020B0A04020102020204" pitchFamily="34" charset="0"/>
              </a:rPr>
              <a:t>84</a:t>
            </a:r>
            <a:endParaRPr lang="en-US" sz="2800" b="1" dirty="0">
              <a:latin typeface="Arial Black" panose="020B0A04020102020204" pitchFamily="34" charset="0"/>
            </a:endParaRPr>
          </a:p>
        </p:txBody>
      </p:sp>
      <p:sp>
        <p:nvSpPr>
          <p:cNvPr id="36" name="TextBox 35"/>
          <p:cNvSpPr txBox="1"/>
          <p:nvPr/>
        </p:nvSpPr>
        <p:spPr>
          <a:xfrm>
            <a:off x="306238" y="4356885"/>
            <a:ext cx="2971800" cy="584775"/>
          </a:xfrm>
          <a:prstGeom prst="rect">
            <a:avLst/>
          </a:prstGeom>
          <a:noFill/>
        </p:spPr>
        <p:txBody>
          <a:bodyPr wrap="square" rtlCol="0">
            <a:spAutoFit/>
          </a:bodyPr>
          <a:lstStyle/>
          <a:p>
            <a:r>
              <a:rPr lang="en-US" sz="1600" dirty="0" smtClean="0"/>
              <a:t>Digital Money Index             (90 Negara) 2015</a:t>
            </a:r>
            <a:endParaRPr lang="en-US" sz="1600" dirty="0"/>
          </a:p>
        </p:txBody>
      </p:sp>
      <p:sp>
        <p:nvSpPr>
          <p:cNvPr id="37" name="TextBox 36"/>
          <p:cNvSpPr txBox="1"/>
          <p:nvPr/>
        </p:nvSpPr>
        <p:spPr>
          <a:xfrm>
            <a:off x="4958661" y="4268427"/>
            <a:ext cx="820948" cy="523220"/>
          </a:xfrm>
          <a:prstGeom prst="rect">
            <a:avLst/>
          </a:prstGeom>
          <a:noFill/>
        </p:spPr>
        <p:txBody>
          <a:bodyPr wrap="square" rtlCol="0">
            <a:spAutoFit/>
          </a:bodyPr>
          <a:lstStyle/>
          <a:p>
            <a:r>
              <a:rPr lang="en-US" sz="2800" b="1" dirty="0" smtClean="0">
                <a:latin typeface="Arial Black" panose="020B0A04020102020204" pitchFamily="34" charset="0"/>
              </a:rPr>
              <a:t>37</a:t>
            </a:r>
            <a:endParaRPr lang="en-US" sz="2800" b="1" dirty="0">
              <a:latin typeface="Arial Black" panose="020B0A04020102020204" pitchFamily="34" charset="0"/>
            </a:endParaRPr>
          </a:p>
        </p:txBody>
      </p:sp>
      <p:sp>
        <p:nvSpPr>
          <p:cNvPr id="39" name="TextBox 38"/>
          <p:cNvSpPr txBox="1"/>
          <p:nvPr/>
        </p:nvSpPr>
        <p:spPr>
          <a:xfrm>
            <a:off x="6042713" y="4264552"/>
            <a:ext cx="820948" cy="523220"/>
          </a:xfrm>
          <a:prstGeom prst="rect">
            <a:avLst/>
          </a:prstGeom>
          <a:noFill/>
        </p:spPr>
        <p:txBody>
          <a:bodyPr wrap="square" rtlCol="0">
            <a:spAutoFit/>
          </a:bodyPr>
          <a:lstStyle/>
          <a:p>
            <a:r>
              <a:rPr lang="en-US" sz="2800" b="1" dirty="0" smtClean="0">
                <a:latin typeface="Arial Black" panose="020B0A04020102020204" pitchFamily="34" charset="0"/>
              </a:rPr>
              <a:t>54</a:t>
            </a:r>
            <a:endParaRPr lang="en-US" sz="2800" b="1" dirty="0">
              <a:latin typeface="Arial Black" panose="020B0A04020102020204" pitchFamily="34" charset="0"/>
            </a:endParaRPr>
          </a:p>
        </p:txBody>
      </p:sp>
      <p:sp>
        <p:nvSpPr>
          <p:cNvPr id="40" name="TextBox 39"/>
          <p:cNvSpPr txBox="1"/>
          <p:nvPr/>
        </p:nvSpPr>
        <p:spPr>
          <a:xfrm>
            <a:off x="7033313" y="4277053"/>
            <a:ext cx="820948" cy="523220"/>
          </a:xfrm>
          <a:prstGeom prst="rect">
            <a:avLst/>
          </a:prstGeom>
          <a:noFill/>
        </p:spPr>
        <p:txBody>
          <a:bodyPr wrap="square" rtlCol="0">
            <a:spAutoFit/>
          </a:bodyPr>
          <a:lstStyle/>
          <a:p>
            <a:r>
              <a:rPr lang="en-US" sz="2800" b="1" dirty="0" smtClean="0">
                <a:latin typeface="Arial Black" panose="020B0A04020102020204" pitchFamily="34" charset="0"/>
              </a:rPr>
              <a:t>39</a:t>
            </a:r>
            <a:endParaRPr lang="en-US" sz="2800" b="1" dirty="0">
              <a:latin typeface="Arial Black" panose="020B0A04020102020204" pitchFamily="34" charset="0"/>
            </a:endParaRPr>
          </a:p>
        </p:txBody>
      </p:sp>
      <p:sp>
        <p:nvSpPr>
          <p:cNvPr id="41" name="TextBox 40"/>
          <p:cNvSpPr txBox="1"/>
          <p:nvPr/>
        </p:nvSpPr>
        <p:spPr>
          <a:xfrm>
            <a:off x="8018252" y="4289100"/>
            <a:ext cx="820948" cy="523220"/>
          </a:xfrm>
          <a:prstGeom prst="rect">
            <a:avLst/>
          </a:prstGeom>
          <a:noFill/>
        </p:spPr>
        <p:txBody>
          <a:bodyPr wrap="square" rtlCol="0">
            <a:spAutoFit/>
          </a:bodyPr>
          <a:lstStyle/>
          <a:p>
            <a:r>
              <a:rPr lang="en-US" sz="2800" b="1" dirty="0" smtClean="0">
                <a:latin typeface="Arial Black" panose="020B0A04020102020204" pitchFamily="34" charset="0"/>
              </a:rPr>
              <a:t>40</a:t>
            </a:r>
            <a:endParaRPr lang="en-US" sz="2800" b="1" dirty="0">
              <a:latin typeface="Arial Black" panose="020B0A04020102020204" pitchFamily="34" charset="0"/>
            </a:endParaRPr>
          </a:p>
        </p:txBody>
      </p:sp>
      <p:sp>
        <p:nvSpPr>
          <p:cNvPr id="43" name="TextBox 42"/>
          <p:cNvSpPr txBox="1"/>
          <p:nvPr/>
        </p:nvSpPr>
        <p:spPr>
          <a:xfrm>
            <a:off x="304800" y="5063550"/>
            <a:ext cx="2971800" cy="584775"/>
          </a:xfrm>
          <a:prstGeom prst="rect">
            <a:avLst/>
          </a:prstGeom>
          <a:noFill/>
        </p:spPr>
        <p:txBody>
          <a:bodyPr wrap="square" rtlCol="0">
            <a:spAutoFit/>
          </a:bodyPr>
          <a:lstStyle/>
          <a:p>
            <a:r>
              <a:rPr lang="en-US" sz="1600" dirty="0" smtClean="0"/>
              <a:t>Change Readiness Index   (127 Negara) 2015</a:t>
            </a:r>
            <a:endParaRPr lang="en-US" sz="1600" dirty="0"/>
          </a:p>
        </p:txBody>
      </p:sp>
      <p:sp>
        <p:nvSpPr>
          <p:cNvPr id="44" name="TextBox 43"/>
          <p:cNvSpPr txBox="1"/>
          <p:nvPr/>
        </p:nvSpPr>
        <p:spPr>
          <a:xfrm>
            <a:off x="4953000" y="4996875"/>
            <a:ext cx="820948" cy="523220"/>
          </a:xfrm>
          <a:prstGeom prst="rect">
            <a:avLst/>
          </a:prstGeom>
          <a:noFill/>
        </p:spPr>
        <p:txBody>
          <a:bodyPr wrap="square" rtlCol="0">
            <a:spAutoFit/>
          </a:bodyPr>
          <a:lstStyle/>
          <a:p>
            <a:r>
              <a:rPr lang="en-US" sz="2800" b="1" dirty="0" smtClean="0">
                <a:latin typeface="Arial Black" panose="020B0A04020102020204" pitchFamily="34" charset="0"/>
              </a:rPr>
              <a:t>43</a:t>
            </a:r>
            <a:endParaRPr lang="en-US" sz="2800" b="1" dirty="0">
              <a:latin typeface="Arial Black" panose="020B0A04020102020204" pitchFamily="34" charset="0"/>
            </a:endParaRPr>
          </a:p>
        </p:txBody>
      </p:sp>
      <p:sp>
        <p:nvSpPr>
          <p:cNvPr id="45" name="TextBox 44"/>
          <p:cNvSpPr txBox="1"/>
          <p:nvPr/>
        </p:nvSpPr>
        <p:spPr>
          <a:xfrm>
            <a:off x="6037052" y="4993000"/>
            <a:ext cx="820948" cy="523220"/>
          </a:xfrm>
          <a:prstGeom prst="rect">
            <a:avLst/>
          </a:prstGeom>
          <a:noFill/>
        </p:spPr>
        <p:txBody>
          <a:bodyPr wrap="square" rtlCol="0">
            <a:spAutoFit/>
          </a:bodyPr>
          <a:lstStyle/>
          <a:p>
            <a:r>
              <a:rPr lang="en-US" sz="2800" b="1" dirty="0" smtClean="0">
                <a:latin typeface="Arial Black" panose="020B0A04020102020204" pitchFamily="34" charset="0"/>
              </a:rPr>
              <a:t>67</a:t>
            </a:r>
            <a:endParaRPr lang="en-US" sz="2800" b="1" dirty="0">
              <a:latin typeface="Arial Black" panose="020B0A04020102020204" pitchFamily="34" charset="0"/>
            </a:endParaRPr>
          </a:p>
        </p:txBody>
      </p:sp>
      <p:sp>
        <p:nvSpPr>
          <p:cNvPr id="46" name="TextBox 45"/>
          <p:cNvSpPr txBox="1"/>
          <p:nvPr/>
        </p:nvSpPr>
        <p:spPr>
          <a:xfrm>
            <a:off x="7027652" y="5005501"/>
            <a:ext cx="820948" cy="523220"/>
          </a:xfrm>
          <a:prstGeom prst="rect">
            <a:avLst/>
          </a:prstGeom>
          <a:noFill/>
        </p:spPr>
        <p:txBody>
          <a:bodyPr wrap="square" rtlCol="0">
            <a:spAutoFit/>
          </a:bodyPr>
          <a:lstStyle/>
          <a:p>
            <a:r>
              <a:rPr lang="en-US" sz="2800" b="1" dirty="0" smtClean="0">
                <a:latin typeface="Arial Black" panose="020B0A04020102020204" pitchFamily="34" charset="0"/>
              </a:rPr>
              <a:t>45</a:t>
            </a:r>
            <a:endParaRPr lang="en-US" sz="2800" b="1" dirty="0">
              <a:latin typeface="Arial Black" panose="020B0A04020102020204" pitchFamily="34" charset="0"/>
            </a:endParaRPr>
          </a:p>
        </p:txBody>
      </p:sp>
      <p:sp>
        <p:nvSpPr>
          <p:cNvPr id="47" name="TextBox 46"/>
          <p:cNvSpPr txBox="1"/>
          <p:nvPr/>
        </p:nvSpPr>
        <p:spPr>
          <a:xfrm>
            <a:off x="8012591" y="5017548"/>
            <a:ext cx="820948" cy="523220"/>
          </a:xfrm>
          <a:prstGeom prst="rect">
            <a:avLst/>
          </a:prstGeom>
          <a:noFill/>
        </p:spPr>
        <p:txBody>
          <a:bodyPr wrap="square" rtlCol="0">
            <a:spAutoFit/>
          </a:bodyPr>
          <a:lstStyle/>
          <a:p>
            <a:r>
              <a:rPr lang="en-US" sz="2800" b="1" dirty="0" smtClean="0">
                <a:latin typeface="Arial Black" panose="020B0A04020102020204" pitchFamily="34" charset="0"/>
              </a:rPr>
              <a:t>59</a:t>
            </a:r>
            <a:endParaRPr lang="en-US" sz="2800" b="1" dirty="0">
              <a:latin typeface="Arial Black" panose="020B0A04020102020204" pitchFamily="34" charset="0"/>
            </a:endParaRPr>
          </a:p>
        </p:txBody>
      </p:sp>
      <p:sp>
        <p:nvSpPr>
          <p:cNvPr id="49" name="TextBox 48"/>
          <p:cNvSpPr txBox="1"/>
          <p:nvPr/>
        </p:nvSpPr>
        <p:spPr>
          <a:xfrm>
            <a:off x="304800" y="5876597"/>
            <a:ext cx="2971800" cy="584775"/>
          </a:xfrm>
          <a:prstGeom prst="rect">
            <a:avLst/>
          </a:prstGeom>
          <a:noFill/>
        </p:spPr>
        <p:txBody>
          <a:bodyPr wrap="square" rtlCol="0">
            <a:spAutoFit/>
          </a:bodyPr>
          <a:lstStyle/>
          <a:p>
            <a:r>
              <a:rPr lang="en-US" sz="1600" dirty="0" smtClean="0"/>
              <a:t>Digital Evolution Index         (50 Negara) 2013</a:t>
            </a:r>
            <a:endParaRPr lang="en-US" sz="1600" dirty="0"/>
          </a:p>
        </p:txBody>
      </p:sp>
      <p:sp>
        <p:nvSpPr>
          <p:cNvPr id="50" name="TextBox 49"/>
          <p:cNvSpPr txBox="1"/>
          <p:nvPr/>
        </p:nvSpPr>
        <p:spPr>
          <a:xfrm>
            <a:off x="4953000" y="5809922"/>
            <a:ext cx="820948" cy="523220"/>
          </a:xfrm>
          <a:prstGeom prst="rect">
            <a:avLst/>
          </a:prstGeom>
          <a:noFill/>
        </p:spPr>
        <p:txBody>
          <a:bodyPr wrap="square" rtlCol="0">
            <a:spAutoFit/>
          </a:bodyPr>
          <a:lstStyle/>
          <a:p>
            <a:r>
              <a:rPr lang="en-US" sz="2800" b="1" dirty="0" smtClean="0">
                <a:latin typeface="Arial Black" panose="020B0A04020102020204" pitchFamily="34" charset="0"/>
              </a:rPr>
              <a:t>46</a:t>
            </a:r>
            <a:endParaRPr lang="en-US" sz="2800" b="1" dirty="0">
              <a:latin typeface="Arial Black" panose="020B0A04020102020204" pitchFamily="34" charset="0"/>
            </a:endParaRPr>
          </a:p>
        </p:txBody>
      </p:sp>
      <p:sp>
        <p:nvSpPr>
          <p:cNvPr id="51" name="TextBox 50"/>
          <p:cNvSpPr txBox="1"/>
          <p:nvPr/>
        </p:nvSpPr>
        <p:spPr>
          <a:xfrm>
            <a:off x="6037052" y="5806047"/>
            <a:ext cx="820948" cy="523220"/>
          </a:xfrm>
          <a:prstGeom prst="rect">
            <a:avLst/>
          </a:prstGeom>
          <a:noFill/>
        </p:spPr>
        <p:txBody>
          <a:bodyPr wrap="square" rtlCol="0">
            <a:spAutoFit/>
          </a:bodyPr>
          <a:lstStyle/>
          <a:p>
            <a:r>
              <a:rPr lang="en-US" sz="2800" b="1" dirty="0" smtClean="0">
                <a:latin typeface="Arial Black" panose="020B0A04020102020204" pitchFamily="34" charset="0"/>
              </a:rPr>
              <a:t>42</a:t>
            </a:r>
            <a:endParaRPr lang="en-US" sz="2800" b="1" dirty="0">
              <a:latin typeface="Arial Black" panose="020B0A04020102020204" pitchFamily="34" charset="0"/>
            </a:endParaRPr>
          </a:p>
        </p:txBody>
      </p:sp>
      <p:sp>
        <p:nvSpPr>
          <p:cNvPr id="52" name="TextBox 51"/>
          <p:cNvSpPr txBox="1"/>
          <p:nvPr/>
        </p:nvSpPr>
        <p:spPr>
          <a:xfrm>
            <a:off x="7027652" y="5818548"/>
            <a:ext cx="820948" cy="523220"/>
          </a:xfrm>
          <a:prstGeom prst="rect">
            <a:avLst/>
          </a:prstGeom>
          <a:noFill/>
        </p:spPr>
        <p:txBody>
          <a:bodyPr wrap="square" rtlCol="0">
            <a:spAutoFit/>
          </a:bodyPr>
          <a:lstStyle/>
          <a:p>
            <a:r>
              <a:rPr lang="en-US" sz="2800" b="1" dirty="0" smtClean="0">
                <a:latin typeface="Arial Black" panose="020B0A04020102020204" pitchFamily="34" charset="0"/>
              </a:rPr>
              <a:t>29</a:t>
            </a:r>
            <a:endParaRPr lang="en-US" sz="2800" b="1" dirty="0">
              <a:latin typeface="Arial Black" panose="020B0A04020102020204" pitchFamily="34" charset="0"/>
            </a:endParaRPr>
          </a:p>
        </p:txBody>
      </p:sp>
      <p:sp>
        <p:nvSpPr>
          <p:cNvPr id="53" name="TextBox 52"/>
          <p:cNvSpPr txBox="1"/>
          <p:nvPr/>
        </p:nvSpPr>
        <p:spPr>
          <a:xfrm>
            <a:off x="8012591" y="5830595"/>
            <a:ext cx="820948" cy="523220"/>
          </a:xfrm>
          <a:prstGeom prst="rect">
            <a:avLst/>
          </a:prstGeom>
          <a:noFill/>
        </p:spPr>
        <p:txBody>
          <a:bodyPr wrap="square" rtlCol="0">
            <a:spAutoFit/>
          </a:bodyPr>
          <a:lstStyle/>
          <a:p>
            <a:r>
              <a:rPr lang="en-US" sz="2800" b="1" dirty="0" smtClean="0">
                <a:latin typeface="Arial Black" panose="020B0A04020102020204" pitchFamily="34" charset="0"/>
              </a:rPr>
              <a:t>34</a:t>
            </a:r>
            <a:endParaRPr lang="en-US" sz="2800" b="1" dirty="0">
              <a:latin typeface="Arial Black" panose="020B0A04020102020204" pitchFamily="34" charset="0"/>
            </a:endParaRPr>
          </a:p>
        </p:txBody>
      </p:sp>
      <p:pic>
        <p:nvPicPr>
          <p:cNvPr id="10" name="Picture 9"/>
          <p:cNvPicPr>
            <a:picLocks noChangeAspect="1"/>
          </p:cNvPicPr>
          <p:nvPr/>
        </p:nvPicPr>
        <p:blipFill>
          <a:blip r:embed="rId9"/>
          <a:stretch>
            <a:fillRect/>
          </a:stretch>
        </p:blipFill>
        <p:spPr>
          <a:xfrm>
            <a:off x="3394405" y="4200525"/>
            <a:ext cx="1000125" cy="676275"/>
          </a:xfrm>
          <a:prstGeom prst="rect">
            <a:avLst/>
          </a:prstGeom>
        </p:spPr>
      </p:pic>
      <p:pic>
        <p:nvPicPr>
          <p:cNvPr id="13" name="Picture 12"/>
          <p:cNvPicPr>
            <a:picLocks noChangeAspect="1"/>
          </p:cNvPicPr>
          <p:nvPr/>
        </p:nvPicPr>
        <p:blipFill>
          <a:blip r:embed="rId10"/>
          <a:stretch>
            <a:fillRect/>
          </a:stretch>
        </p:blipFill>
        <p:spPr>
          <a:xfrm>
            <a:off x="3347324" y="5123397"/>
            <a:ext cx="1072276" cy="487398"/>
          </a:xfrm>
          <a:prstGeom prst="rect">
            <a:avLst/>
          </a:prstGeom>
        </p:spPr>
      </p:pic>
      <p:pic>
        <p:nvPicPr>
          <p:cNvPr id="22" name="Picture 21"/>
          <p:cNvPicPr>
            <a:picLocks noChangeAspect="1"/>
          </p:cNvPicPr>
          <p:nvPr/>
        </p:nvPicPr>
        <p:blipFill>
          <a:blip r:embed="rId11"/>
          <a:stretch>
            <a:fillRect/>
          </a:stretch>
        </p:blipFill>
        <p:spPr>
          <a:xfrm>
            <a:off x="3354513" y="5800725"/>
            <a:ext cx="1158365" cy="801945"/>
          </a:xfrm>
          <a:prstGeom prst="rect">
            <a:avLst/>
          </a:prstGeom>
        </p:spPr>
      </p:pic>
      <p:sp>
        <p:nvSpPr>
          <p:cNvPr id="54" name="TextBox 53"/>
          <p:cNvSpPr txBox="1"/>
          <p:nvPr/>
        </p:nvSpPr>
        <p:spPr>
          <a:xfrm>
            <a:off x="310461" y="1905000"/>
            <a:ext cx="2971800" cy="584775"/>
          </a:xfrm>
          <a:prstGeom prst="rect">
            <a:avLst/>
          </a:prstGeom>
          <a:noFill/>
        </p:spPr>
        <p:txBody>
          <a:bodyPr wrap="square" rtlCol="0">
            <a:spAutoFit/>
          </a:bodyPr>
          <a:lstStyle/>
          <a:p>
            <a:r>
              <a:rPr lang="en-US" sz="1600" dirty="0" smtClean="0"/>
              <a:t>Financial Inclusion </a:t>
            </a:r>
            <a:r>
              <a:rPr lang="en-US" sz="1600" dirty="0" smtClean="0"/>
              <a:t>Index </a:t>
            </a:r>
            <a:r>
              <a:rPr lang="en-US" sz="1600" dirty="0" smtClean="0"/>
              <a:t>   (</a:t>
            </a:r>
            <a:r>
              <a:rPr lang="en-US" sz="1600" dirty="0" smtClean="0"/>
              <a:t>140 Negara</a:t>
            </a:r>
            <a:r>
              <a:rPr lang="en-US" sz="1600" dirty="0" smtClean="0"/>
              <a:t>) 2014</a:t>
            </a:r>
            <a:endParaRPr lang="en-US" sz="1600" dirty="0"/>
          </a:p>
        </p:txBody>
      </p:sp>
      <p:sp>
        <p:nvSpPr>
          <p:cNvPr id="55" name="TextBox 54"/>
          <p:cNvSpPr txBox="1"/>
          <p:nvPr/>
        </p:nvSpPr>
        <p:spPr>
          <a:xfrm>
            <a:off x="4958661" y="1838325"/>
            <a:ext cx="820948" cy="523220"/>
          </a:xfrm>
          <a:prstGeom prst="rect">
            <a:avLst/>
          </a:prstGeom>
          <a:noFill/>
        </p:spPr>
        <p:txBody>
          <a:bodyPr wrap="square" rtlCol="0">
            <a:spAutoFit/>
          </a:bodyPr>
          <a:lstStyle/>
          <a:p>
            <a:r>
              <a:rPr lang="en-US" sz="2800" b="1" dirty="0" smtClean="0">
                <a:latin typeface="Arial Black" panose="020B0A04020102020204" pitchFamily="34" charset="0"/>
              </a:rPr>
              <a:t>36</a:t>
            </a:r>
            <a:endParaRPr lang="en-US" sz="2800" b="1" dirty="0">
              <a:latin typeface="Arial Black" panose="020B0A04020102020204" pitchFamily="34" charset="0"/>
            </a:endParaRPr>
          </a:p>
        </p:txBody>
      </p:sp>
      <p:sp>
        <p:nvSpPr>
          <p:cNvPr id="56" name="TextBox 55"/>
          <p:cNvSpPr txBox="1"/>
          <p:nvPr/>
        </p:nvSpPr>
        <p:spPr>
          <a:xfrm>
            <a:off x="6042713" y="1834450"/>
            <a:ext cx="820948" cy="523220"/>
          </a:xfrm>
          <a:prstGeom prst="rect">
            <a:avLst/>
          </a:prstGeom>
          <a:noFill/>
        </p:spPr>
        <p:txBody>
          <a:bodyPr wrap="square" rtlCol="0">
            <a:spAutoFit/>
          </a:bodyPr>
          <a:lstStyle/>
          <a:p>
            <a:r>
              <a:rPr lang="en-US" sz="2800" b="1" dirty="0" smtClean="0">
                <a:latin typeface="Arial Black" panose="020B0A04020102020204" pitchFamily="34" charset="0"/>
              </a:rPr>
              <a:t>53</a:t>
            </a:r>
            <a:endParaRPr lang="en-US" sz="2800" b="1" dirty="0">
              <a:latin typeface="Arial Black" panose="020B0A04020102020204" pitchFamily="34" charset="0"/>
            </a:endParaRPr>
          </a:p>
        </p:txBody>
      </p:sp>
      <p:sp>
        <p:nvSpPr>
          <p:cNvPr id="57" name="TextBox 56"/>
          <p:cNvSpPr txBox="1"/>
          <p:nvPr/>
        </p:nvSpPr>
        <p:spPr>
          <a:xfrm>
            <a:off x="7033313" y="1846951"/>
            <a:ext cx="820948" cy="523220"/>
          </a:xfrm>
          <a:prstGeom prst="rect">
            <a:avLst/>
          </a:prstGeom>
          <a:noFill/>
        </p:spPr>
        <p:txBody>
          <a:bodyPr wrap="square" rtlCol="0">
            <a:spAutoFit/>
          </a:bodyPr>
          <a:lstStyle/>
          <a:p>
            <a:r>
              <a:rPr lang="en-US" sz="2800" b="1" dirty="0" smtClean="0">
                <a:latin typeface="Arial Black" panose="020B0A04020102020204" pitchFamily="34" charset="0"/>
              </a:rPr>
              <a:t>79</a:t>
            </a:r>
            <a:endParaRPr lang="en-US" sz="2800" b="1" dirty="0">
              <a:latin typeface="Arial Black" panose="020B0A04020102020204" pitchFamily="34" charset="0"/>
            </a:endParaRPr>
          </a:p>
        </p:txBody>
      </p:sp>
      <p:sp>
        <p:nvSpPr>
          <p:cNvPr id="58" name="TextBox 57"/>
          <p:cNvSpPr txBox="1"/>
          <p:nvPr/>
        </p:nvSpPr>
        <p:spPr>
          <a:xfrm>
            <a:off x="8018252" y="1858998"/>
            <a:ext cx="820948" cy="523220"/>
          </a:xfrm>
          <a:prstGeom prst="rect">
            <a:avLst/>
          </a:prstGeom>
          <a:noFill/>
        </p:spPr>
        <p:txBody>
          <a:bodyPr wrap="square" rtlCol="0">
            <a:spAutoFit/>
          </a:bodyPr>
          <a:lstStyle/>
          <a:p>
            <a:r>
              <a:rPr lang="en-US" sz="2800" b="1" dirty="0" smtClean="0">
                <a:latin typeface="Arial Black" panose="020B0A04020102020204" pitchFamily="34" charset="0"/>
              </a:rPr>
              <a:t>68</a:t>
            </a:r>
            <a:endParaRPr lang="en-US" sz="2800" b="1" dirty="0">
              <a:latin typeface="Arial Black" panose="020B0A04020102020204" pitchFamily="34" charset="0"/>
            </a:endParaRPr>
          </a:p>
        </p:txBody>
      </p:sp>
      <p:pic>
        <p:nvPicPr>
          <p:cNvPr id="12" name="Picture 11"/>
          <p:cNvPicPr>
            <a:picLocks noChangeAspect="1"/>
          </p:cNvPicPr>
          <p:nvPr/>
        </p:nvPicPr>
        <p:blipFill>
          <a:blip r:embed="rId12"/>
          <a:stretch>
            <a:fillRect/>
          </a:stretch>
        </p:blipFill>
        <p:spPr>
          <a:xfrm>
            <a:off x="3427933" y="1689428"/>
            <a:ext cx="881872" cy="770525"/>
          </a:xfrm>
          <a:prstGeom prst="rect">
            <a:avLst/>
          </a:prstGeom>
        </p:spPr>
      </p:pic>
    </p:spTree>
    <p:extLst>
      <p:ext uri="{BB962C8B-B14F-4D97-AF65-F5344CB8AC3E}">
        <p14:creationId xmlns:p14="http://schemas.microsoft.com/office/powerpoint/2010/main" val="1946490299"/>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11"/>
          <p:cNvSpPr>
            <a:spLocks noGrp="1"/>
          </p:cNvSpPr>
          <p:nvPr>
            <p:ph type="sldNum" sz="quarter" idx="10"/>
          </p:nvPr>
        </p:nvSpPr>
        <p:spPr bwMode="auto">
          <a:xfrm>
            <a:off x="6858000" y="6457950"/>
            <a:ext cx="2133600" cy="30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charset="0"/>
                <a:ea typeface="Frutiger 55 Roman" charset="0"/>
                <a:cs typeface="Frutiger 55 Roman" charset="0"/>
                <a:sym typeface="Frutiger 55 Roman" charset="0"/>
              </a:defRPr>
            </a:lvl1pPr>
            <a:lvl2pPr marL="742950" indent="-285750">
              <a:defRPr>
                <a:solidFill>
                  <a:schemeClr val="tx1"/>
                </a:solidFill>
                <a:latin typeface="Frutiger 55 Roman" charset="0"/>
                <a:ea typeface="Frutiger 55 Roman" charset="0"/>
                <a:cs typeface="Frutiger 55 Roman" charset="0"/>
                <a:sym typeface="Frutiger 55 Roman" charset="0"/>
              </a:defRPr>
            </a:lvl2pPr>
            <a:lvl3pPr marL="1143000" indent="-228600">
              <a:defRPr>
                <a:solidFill>
                  <a:schemeClr val="tx1"/>
                </a:solidFill>
                <a:latin typeface="Frutiger 55 Roman" charset="0"/>
                <a:ea typeface="Frutiger 55 Roman" charset="0"/>
                <a:cs typeface="Frutiger 55 Roman" charset="0"/>
                <a:sym typeface="Frutiger 55 Roman" charset="0"/>
              </a:defRPr>
            </a:lvl3pPr>
            <a:lvl4pPr marL="1600200" indent="-228600">
              <a:defRPr>
                <a:solidFill>
                  <a:schemeClr val="tx1"/>
                </a:solidFill>
                <a:latin typeface="Frutiger 55 Roman" charset="0"/>
                <a:ea typeface="Frutiger 55 Roman" charset="0"/>
                <a:cs typeface="Frutiger 55 Roman" charset="0"/>
                <a:sym typeface="Frutiger 55 Roman" charset="0"/>
              </a:defRPr>
            </a:lvl4pPr>
            <a:lvl5pPr marL="2057400" indent="-228600">
              <a:defRPr>
                <a:solidFill>
                  <a:schemeClr val="tx1"/>
                </a:solidFill>
                <a:latin typeface="Frutiger 55 Roman" charset="0"/>
                <a:ea typeface="Frutiger 55 Roman" charset="0"/>
                <a:cs typeface="Frutiger 55 Roman" charset="0"/>
                <a:sym typeface="Frutiger 55 Roman" charset="0"/>
              </a:defRPr>
            </a:lvl5pPr>
            <a:lvl6pPr marL="25146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6pPr>
            <a:lvl7pPr marL="29718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7pPr>
            <a:lvl8pPr marL="34290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8pPr>
            <a:lvl9pPr marL="38862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9pPr>
          </a:lstStyle>
          <a:p>
            <a:pPr algn="r"/>
            <a:fld id="{281F1983-93EB-48CE-8B7D-604FE9579395}" type="slidenum">
              <a:rPr lang="en-US" smtClean="0">
                <a:solidFill>
                  <a:srgbClr val="000000"/>
                </a:solidFill>
              </a:rPr>
              <a:pPr algn="r"/>
              <a:t>36</a:t>
            </a:fld>
            <a:endParaRPr lang="en-US" smtClean="0">
              <a:solidFill>
                <a:srgbClr val="000000"/>
              </a:solidFill>
            </a:endParaRPr>
          </a:p>
        </p:txBody>
      </p:sp>
      <p:sp>
        <p:nvSpPr>
          <p:cNvPr id="19" name="Right Triangle 18"/>
          <p:cNvSpPr/>
          <p:nvPr/>
        </p:nvSpPr>
        <p:spPr>
          <a:xfrm rot="11424531">
            <a:off x="811213" y="2024063"/>
            <a:ext cx="1755775" cy="2389187"/>
          </a:xfrm>
          <a:prstGeom prst="rtTriangle">
            <a:avLst/>
          </a:prstGeom>
          <a:solidFill>
            <a:srgbClr val="2246A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sym typeface="Frutiger 55 Roman"/>
            </a:endParaRPr>
          </a:p>
        </p:txBody>
      </p:sp>
      <p:sp>
        <p:nvSpPr>
          <p:cNvPr id="20" name="Right Triangle 19"/>
          <p:cNvSpPr/>
          <p:nvPr/>
        </p:nvSpPr>
        <p:spPr>
          <a:xfrm rot="5601575">
            <a:off x="2244725" y="1090613"/>
            <a:ext cx="1050925" cy="3028950"/>
          </a:xfrm>
          <a:prstGeom prst="rtTriangl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a:defRPr/>
            </a:pPr>
            <a:endParaRPr lang="en-US">
              <a:sym typeface="Frutiger 55 Roman"/>
            </a:endParaRPr>
          </a:p>
        </p:txBody>
      </p:sp>
      <p:pic>
        <p:nvPicPr>
          <p:cNvPr id="21" name="image.png"/>
          <p:cNvPicPr/>
          <p:nvPr/>
        </p:nvPicPr>
        <p:blipFill>
          <a:blip r:embed="rId2"/>
          <a:stretch>
            <a:fillRect/>
          </a:stretch>
        </p:blipFill>
        <p:spPr>
          <a:xfrm>
            <a:off x="1508125" y="2152650"/>
            <a:ext cx="762000" cy="641350"/>
          </a:xfrm>
          <a:prstGeom prst="rect">
            <a:avLst/>
          </a:prstGeom>
          <a:ln w="12700">
            <a:miter lim="400000"/>
          </a:ln>
          <a:effectLst>
            <a:outerShdw blurRad="292100" dist="139700" dir="2700000" rotWithShape="0">
              <a:srgbClr val="333333">
                <a:alpha val="64999"/>
              </a:srgbClr>
            </a:outerShdw>
          </a:effectLst>
        </p:spPr>
      </p:pic>
      <p:sp>
        <p:nvSpPr>
          <p:cNvPr id="96262" name="TextBox 1"/>
          <p:cNvSpPr txBox="1">
            <a:spLocks noChangeArrowheads="1"/>
          </p:cNvSpPr>
          <p:nvPr/>
        </p:nvSpPr>
        <p:spPr bwMode="auto">
          <a:xfrm>
            <a:off x="3786188" y="2743200"/>
            <a:ext cx="5357812" cy="707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charset="0"/>
                <a:ea typeface="Frutiger 55 Roman" charset="0"/>
                <a:cs typeface="Frutiger 55 Roman" charset="0"/>
                <a:sym typeface="Frutiger 55 Roman" charset="0"/>
              </a:defRPr>
            </a:lvl1pPr>
            <a:lvl2pPr marL="742950" indent="-285750">
              <a:defRPr>
                <a:solidFill>
                  <a:schemeClr val="tx1"/>
                </a:solidFill>
                <a:latin typeface="Frutiger 55 Roman" charset="0"/>
                <a:ea typeface="Frutiger 55 Roman" charset="0"/>
                <a:cs typeface="Frutiger 55 Roman" charset="0"/>
                <a:sym typeface="Frutiger 55 Roman" charset="0"/>
              </a:defRPr>
            </a:lvl2pPr>
            <a:lvl3pPr marL="1143000" indent="-228600">
              <a:defRPr>
                <a:solidFill>
                  <a:schemeClr val="tx1"/>
                </a:solidFill>
                <a:latin typeface="Frutiger 55 Roman" charset="0"/>
                <a:ea typeface="Frutiger 55 Roman" charset="0"/>
                <a:cs typeface="Frutiger 55 Roman" charset="0"/>
                <a:sym typeface="Frutiger 55 Roman" charset="0"/>
              </a:defRPr>
            </a:lvl3pPr>
            <a:lvl4pPr marL="1600200" indent="-228600">
              <a:defRPr>
                <a:solidFill>
                  <a:schemeClr val="tx1"/>
                </a:solidFill>
                <a:latin typeface="Frutiger 55 Roman" charset="0"/>
                <a:ea typeface="Frutiger 55 Roman" charset="0"/>
                <a:cs typeface="Frutiger 55 Roman" charset="0"/>
                <a:sym typeface="Frutiger 55 Roman" charset="0"/>
              </a:defRPr>
            </a:lvl4pPr>
            <a:lvl5pPr marL="2057400" indent="-228600">
              <a:defRPr>
                <a:solidFill>
                  <a:schemeClr val="tx1"/>
                </a:solidFill>
                <a:latin typeface="Frutiger 55 Roman" charset="0"/>
                <a:ea typeface="Frutiger 55 Roman" charset="0"/>
                <a:cs typeface="Frutiger 55 Roman" charset="0"/>
                <a:sym typeface="Frutiger 55 Roman" charset="0"/>
              </a:defRPr>
            </a:lvl5pPr>
            <a:lvl6pPr marL="25146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6pPr>
            <a:lvl7pPr marL="29718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7pPr>
            <a:lvl8pPr marL="34290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8pPr>
            <a:lvl9pPr marL="38862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9pPr>
          </a:lstStyle>
          <a:p>
            <a:r>
              <a:rPr lang="en-US" altLang="en-US" sz="4000" b="1" dirty="0" smtClean="0">
                <a:solidFill>
                  <a:srgbClr val="C00000"/>
                </a:solidFill>
                <a:latin typeface="Optima" pitchFamily="34" charset="0"/>
                <a:cs typeface="Arial" pitchFamily="34" charset="0"/>
              </a:rPr>
              <a:t>CURRENT STATE</a:t>
            </a:r>
            <a:endParaRPr lang="en-US" altLang="en-US" sz="4000" b="1" dirty="0">
              <a:solidFill>
                <a:srgbClr val="C00000"/>
              </a:solidFill>
              <a:latin typeface="Optima" pitchFamily="34" charset="0"/>
              <a:cs typeface="Arial" pitchFamily="34" charset="0"/>
            </a:endParaRPr>
          </a:p>
        </p:txBody>
      </p:sp>
      <p:cxnSp>
        <p:nvCxnSpPr>
          <p:cNvPr id="23" name="Straight Connector 22"/>
          <p:cNvCxnSpPr/>
          <p:nvPr/>
        </p:nvCxnSpPr>
        <p:spPr>
          <a:xfrm>
            <a:off x="3717925" y="2751138"/>
            <a:ext cx="0" cy="712787"/>
          </a:xfrm>
          <a:prstGeom prst="line">
            <a:avLst/>
          </a:prstGeom>
          <a:ln w="571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6264" name="TextBox 3"/>
          <p:cNvSpPr txBox="1">
            <a:spLocks noChangeArrowheads="1"/>
          </p:cNvSpPr>
          <p:nvPr/>
        </p:nvSpPr>
        <p:spPr bwMode="auto">
          <a:xfrm>
            <a:off x="2657475" y="2598738"/>
            <a:ext cx="1039813" cy="101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defRPr>
                <a:solidFill>
                  <a:schemeClr val="tx1"/>
                </a:solidFill>
                <a:latin typeface="Frutiger 55 Roman" charset="0"/>
                <a:ea typeface="Frutiger 55 Roman" charset="0"/>
                <a:cs typeface="Frutiger 55 Roman" charset="0"/>
                <a:sym typeface="Frutiger 55 Roman" charset="0"/>
              </a:defRPr>
            </a:lvl1pPr>
            <a:lvl2pPr marL="742950" indent="-285750">
              <a:defRPr>
                <a:solidFill>
                  <a:schemeClr val="tx1"/>
                </a:solidFill>
                <a:latin typeface="Frutiger 55 Roman" charset="0"/>
                <a:ea typeface="Frutiger 55 Roman" charset="0"/>
                <a:cs typeface="Frutiger 55 Roman" charset="0"/>
                <a:sym typeface="Frutiger 55 Roman" charset="0"/>
              </a:defRPr>
            </a:lvl2pPr>
            <a:lvl3pPr marL="1143000" indent="-228600">
              <a:defRPr>
                <a:solidFill>
                  <a:schemeClr val="tx1"/>
                </a:solidFill>
                <a:latin typeface="Frutiger 55 Roman" charset="0"/>
                <a:ea typeface="Frutiger 55 Roman" charset="0"/>
                <a:cs typeface="Frutiger 55 Roman" charset="0"/>
                <a:sym typeface="Frutiger 55 Roman" charset="0"/>
              </a:defRPr>
            </a:lvl3pPr>
            <a:lvl4pPr marL="1600200" indent="-228600">
              <a:defRPr>
                <a:solidFill>
                  <a:schemeClr val="tx1"/>
                </a:solidFill>
                <a:latin typeface="Frutiger 55 Roman" charset="0"/>
                <a:ea typeface="Frutiger 55 Roman" charset="0"/>
                <a:cs typeface="Frutiger 55 Roman" charset="0"/>
                <a:sym typeface="Frutiger 55 Roman" charset="0"/>
              </a:defRPr>
            </a:lvl4pPr>
            <a:lvl5pPr marL="2057400" indent="-228600">
              <a:defRPr>
                <a:solidFill>
                  <a:schemeClr val="tx1"/>
                </a:solidFill>
                <a:latin typeface="Frutiger 55 Roman" charset="0"/>
                <a:ea typeface="Frutiger 55 Roman" charset="0"/>
                <a:cs typeface="Frutiger 55 Roman" charset="0"/>
                <a:sym typeface="Frutiger 55 Roman" charset="0"/>
              </a:defRPr>
            </a:lvl5pPr>
            <a:lvl6pPr marL="25146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6pPr>
            <a:lvl7pPr marL="29718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7pPr>
            <a:lvl8pPr marL="34290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8pPr>
            <a:lvl9pPr marL="3886200" indent="-228600" eaLnBrk="0" fontAlgn="base" hangingPunct="0">
              <a:spcBef>
                <a:spcPct val="0"/>
              </a:spcBef>
              <a:spcAft>
                <a:spcPct val="0"/>
              </a:spcAft>
              <a:defRPr>
                <a:solidFill>
                  <a:schemeClr val="tx1"/>
                </a:solidFill>
                <a:latin typeface="Frutiger 55 Roman" charset="0"/>
                <a:ea typeface="Frutiger 55 Roman" charset="0"/>
                <a:cs typeface="Frutiger 55 Roman" charset="0"/>
                <a:sym typeface="Frutiger 55 Roman" charset="0"/>
              </a:defRPr>
            </a:lvl9pPr>
          </a:lstStyle>
          <a:p>
            <a:r>
              <a:rPr lang="en-US" altLang="en-US" sz="6000" b="1" dirty="0" smtClean="0">
                <a:solidFill>
                  <a:srgbClr val="002060"/>
                </a:solidFill>
                <a:latin typeface="Impact" pitchFamily="34" charset="0"/>
                <a:cs typeface="Arial" pitchFamily="34" charset="0"/>
              </a:rPr>
              <a:t>08</a:t>
            </a:r>
            <a:endParaRPr lang="en-US" altLang="en-US" sz="6000" b="1" dirty="0">
              <a:solidFill>
                <a:srgbClr val="002060"/>
              </a:solidFill>
              <a:latin typeface="Impact" pitchFamily="34" charset="0"/>
              <a:cs typeface="Arial" pitchFamily="34" charset="0"/>
            </a:endParaRPr>
          </a:p>
        </p:txBody>
      </p:sp>
    </p:spTree>
    <p:extLst>
      <p:ext uri="{BB962C8B-B14F-4D97-AF65-F5344CB8AC3E}">
        <p14:creationId xmlns:p14="http://schemas.microsoft.com/office/powerpoint/2010/main" val="1616562017"/>
      </p:ext>
    </p:extLst>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p:cNvCxnSpPr/>
          <p:nvPr/>
        </p:nvCxnSpPr>
        <p:spPr>
          <a:xfrm>
            <a:off x="1219200" y="193675"/>
            <a:ext cx="0" cy="465138"/>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17613" y="685800"/>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2" name="Picture 91"/>
          <p:cNvPicPr>
            <a:picLocks noChangeAspect="1"/>
          </p:cNvPicPr>
          <p:nvPr/>
        </p:nvPicPr>
        <p:blipFill>
          <a:blip r:embed="rId3"/>
          <a:stretch>
            <a:fillRect/>
          </a:stretch>
        </p:blipFill>
        <p:spPr>
          <a:xfrm>
            <a:off x="301625" y="165100"/>
            <a:ext cx="762000" cy="760413"/>
          </a:xfrm>
          <a:prstGeom prst="rect">
            <a:avLst/>
          </a:prstGeom>
          <a:ln>
            <a:noFill/>
          </a:ln>
          <a:effectLst>
            <a:outerShdw blurRad="292100" dist="139700" dir="2700000" algn="tl" rotWithShape="0">
              <a:srgbClr val="333333">
                <a:alpha val="65000"/>
              </a:srgbClr>
            </a:outerShdw>
          </a:effectLst>
        </p:spPr>
      </p:pic>
      <p:sp>
        <p:nvSpPr>
          <p:cNvPr id="15" name="TextBox 14"/>
          <p:cNvSpPr txBox="1"/>
          <p:nvPr/>
        </p:nvSpPr>
        <p:spPr>
          <a:xfrm>
            <a:off x="1295400" y="62280"/>
            <a:ext cx="7696200" cy="5847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p:spPr>
        <p:txBody>
          <a:bodyPr>
            <a:spAutoFit/>
          </a:bodyPr>
          <a:lstStyle/>
          <a:p>
            <a:pPr fontAlgn="auto">
              <a:spcBef>
                <a:spcPts val="0"/>
              </a:spcBef>
              <a:spcAft>
                <a:spcPts val="0"/>
              </a:spcAft>
              <a:defRPr/>
            </a:pPr>
            <a:r>
              <a:rPr lang="en-US" sz="3200" b="1" dirty="0">
                <a:solidFill>
                  <a:schemeClr val="bg1">
                    <a:lumMod val="50000"/>
                  </a:schemeClr>
                </a:solidFill>
                <a:latin typeface="Arial" panose="020B0604020202020204" pitchFamily="34" charset="0"/>
                <a:cs typeface="Arial" panose="020B0604020202020204" pitchFamily="34" charset="0"/>
              </a:rPr>
              <a:t>PERKEMBANGAN </a:t>
            </a:r>
            <a:r>
              <a:rPr lang="en-US" sz="3200" b="1" dirty="0" err="1" smtClean="0">
                <a:solidFill>
                  <a:srgbClr val="C00000"/>
                </a:solidFill>
                <a:latin typeface="Arial" panose="020B0604020202020204" pitchFamily="34" charset="0"/>
                <a:cs typeface="Arial" panose="020B0604020202020204" pitchFamily="34" charset="0"/>
              </a:rPr>
              <a:t>Keuangan</a:t>
            </a:r>
            <a:r>
              <a:rPr lang="en-US" sz="3200" b="1" dirty="0" smtClean="0">
                <a:solidFill>
                  <a:srgbClr val="C00000"/>
                </a:solidFill>
                <a:latin typeface="Arial" panose="020B0604020202020204" pitchFamily="34" charset="0"/>
                <a:cs typeface="Arial" panose="020B0604020202020204" pitchFamily="34" charset="0"/>
              </a:rPr>
              <a:t> </a:t>
            </a:r>
            <a:r>
              <a:rPr lang="en-US" sz="3200" b="1" dirty="0" err="1" smtClean="0">
                <a:solidFill>
                  <a:srgbClr val="C00000"/>
                </a:solidFill>
                <a:latin typeface="Arial" panose="020B0604020202020204" pitchFamily="34" charset="0"/>
                <a:cs typeface="Arial" panose="020B0604020202020204" pitchFamily="34" charset="0"/>
              </a:rPr>
              <a:t>Inklusif</a:t>
            </a:r>
            <a:endParaRPr lang="en-US" sz="3200" b="1" dirty="0">
              <a:solidFill>
                <a:srgbClr val="C00000"/>
              </a:solidFill>
              <a:latin typeface="Arial" panose="020B0604020202020204" pitchFamily="34" charset="0"/>
              <a:cs typeface="Arial" panose="020B0604020202020204" pitchFamily="34" charset="0"/>
            </a:endParaRPr>
          </a:p>
        </p:txBody>
      </p:sp>
      <p:pic>
        <p:nvPicPr>
          <p:cNvPr id="63"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5" y="4832025"/>
            <a:ext cx="11652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Title 3"/>
          <p:cNvSpPr txBox="1">
            <a:spLocks/>
          </p:cNvSpPr>
          <p:nvPr/>
        </p:nvSpPr>
        <p:spPr bwMode="auto">
          <a:xfrm>
            <a:off x="1266825" y="547688"/>
            <a:ext cx="7673975" cy="442912"/>
          </a:xfrm>
          <a:prstGeom prst="rect">
            <a:avLst/>
          </a:prstGeom>
          <a:noFill/>
          <a:ln>
            <a:noFill/>
          </a:ln>
          <a:extLst/>
        </p:spPr>
        <p:txBody>
          <a:bodyPr lIns="91407" tIns="45704" rIns="91407" bIns="45704" anchor="b"/>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altLang="en-US" sz="2000" b="1" dirty="0" err="1">
                <a:solidFill>
                  <a:prstClr val="black"/>
                </a:solidFill>
                <a:latin typeface="Arial" pitchFamily="34" charset="0"/>
                <a:ea typeface="+mn-ea"/>
              </a:rPr>
              <a:t>Semua</a:t>
            </a:r>
            <a:r>
              <a:rPr lang="en-US" altLang="en-US" sz="2000" b="1" dirty="0">
                <a:solidFill>
                  <a:prstClr val="black"/>
                </a:solidFill>
                <a:latin typeface="Arial" pitchFamily="34" charset="0"/>
                <a:ea typeface="+mn-ea"/>
              </a:rPr>
              <a:t> </a:t>
            </a:r>
            <a:r>
              <a:rPr lang="en-US" altLang="en-US" sz="2000" b="1" dirty="0" err="1">
                <a:solidFill>
                  <a:prstClr val="black"/>
                </a:solidFill>
                <a:latin typeface="Arial" pitchFamily="34" charset="0"/>
                <a:ea typeface="+mn-ea"/>
              </a:rPr>
              <a:t>propinsi</a:t>
            </a:r>
            <a:r>
              <a:rPr lang="en-US" altLang="en-US" sz="2000" b="1" dirty="0">
                <a:solidFill>
                  <a:prstClr val="black"/>
                </a:solidFill>
                <a:latin typeface="Arial" pitchFamily="34" charset="0"/>
                <a:ea typeface="+mn-ea"/>
              </a:rPr>
              <a:t> </a:t>
            </a:r>
            <a:r>
              <a:rPr lang="en-US" altLang="en-US" sz="2000" b="1" dirty="0" err="1">
                <a:solidFill>
                  <a:prstClr val="black"/>
                </a:solidFill>
                <a:latin typeface="Arial" pitchFamily="34" charset="0"/>
                <a:ea typeface="+mn-ea"/>
              </a:rPr>
              <a:t>sudah</a:t>
            </a:r>
            <a:r>
              <a:rPr lang="en-US" altLang="en-US" sz="2000" b="1" dirty="0">
                <a:solidFill>
                  <a:prstClr val="black"/>
                </a:solidFill>
                <a:latin typeface="Arial" pitchFamily="34" charset="0"/>
                <a:ea typeface="+mn-ea"/>
              </a:rPr>
              <a:t> </a:t>
            </a:r>
            <a:r>
              <a:rPr lang="en-US" altLang="en-US" sz="2000" b="1" dirty="0" err="1">
                <a:solidFill>
                  <a:prstClr val="black"/>
                </a:solidFill>
                <a:latin typeface="Arial" pitchFamily="34" charset="0"/>
                <a:ea typeface="+mn-ea"/>
              </a:rPr>
              <a:t>ada</a:t>
            </a:r>
            <a:r>
              <a:rPr lang="en-US" altLang="en-US" sz="2000" b="1" dirty="0">
                <a:solidFill>
                  <a:prstClr val="black"/>
                </a:solidFill>
                <a:latin typeface="Arial" pitchFamily="34" charset="0"/>
                <a:ea typeface="+mn-ea"/>
              </a:rPr>
              <a:t> LKD</a:t>
            </a:r>
            <a:endParaRPr lang="en-US" altLang="en-US" sz="2000" b="1" i="1" dirty="0">
              <a:solidFill>
                <a:prstClr val="black"/>
              </a:solidFill>
              <a:latin typeface="Arial" pitchFamily="34" charset="0"/>
              <a:ea typeface="+mn-ea"/>
            </a:endParaRPr>
          </a:p>
        </p:txBody>
      </p:sp>
      <p:pic>
        <p:nvPicPr>
          <p:cNvPr id="65" name="Picture 64"/>
          <p:cNvPicPr/>
          <p:nvPr/>
        </p:nvPicPr>
        <p:blipFill rotWithShape="1">
          <a:blip r:embed="rId5" cstate="print">
            <a:extLst>
              <a:ext uri="{28A0092B-C50C-407E-A947-70E740481C1C}">
                <a14:useLocalDpi xmlns:a14="http://schemas.microsoft.com/office/drawing/2010/main" val="0"/>
              </a:ext>
            </a:extLst>
          </a:blip>
          <a:srcRect t="2786"/>
          <a:stretch/>
        </p:blipFill>
        <p:spPr bwMode="auto">
          <a:xfrm>
            <a:off x="102466" y="1262726"/>
            <a:ext cx="4460204" cy="2970736"/>
          </a:xfrm>
          <a:prstGeom prst="rect">
            <a:avLst/>
          </a:prstGeom>
          <a:noFill/>
          <a:ln>
            <a:noFill/>
          </a:ln>
          <a:effectLst/>
          <a:extLst/>
        </p:spPr>
      </p:pic>
      <p:pic>
        <p:nvPicPr>
          <p:cNvPr id="66"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4191000"/>
            <a:ext cx="5411070" cy="2350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4902253"/>
            <a:ext cx="511878" cy="47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4902253"/>
            <a:ext cx="511878" cy="47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5761798"/>
            <a:ext cx="511878" cy="47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5285504"/>
            <a:ext cx="511878" cy="47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8322" y="5047357"/>
            <a:ext cx="511878" cy="47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694395" y="6412574"/>
            <a:ext cx="6407853" cy="369332"/>
          </a:xfrm>
          <a:prstGeom prst="rect">
            <a:avLst/>
          </a:prstGeom>
          <a:noFill/>
        </p:spPr>
        <p:txBody>
          <a:bodyPr wrap="square" rtlCol="0">
            <a:spAutoFit/>
          </a:bodyPr>
          <a:lstStyle/>
          <a:p>
            <a:r>
              <a:rPr lang="en-US" dirty="0" err="1" smtClean="0"/>
              <a:t>Agen</a:t>
            </a:r>
            <a:r>
              <a:rPr lang="en-US" dirty="0" smtClean="0"/>
              <a:t> LKD </a:t>
            </a:r>
            <a:r>
              <a:rPr lang="en-US" dirty="0" err="1" smtClean="0"/>
              <a:t>sudah</a:t>
            </a:r>
            <a:r>
              <a:rPr lang="en-US" dirty="0" smtClean="0"/>
              <a:t> </a:t>
            </a:r>
            <a:r>
              <a:rPr lang="en-US" dirty="0" err="1" smtClean="0"/>
              <a:t>ada</a:t>
            </a:r>
            <a:r>
              <a:rPr lang="en-US" dirty="0" smtClean="0"/>
              <a:t> di 33 </a:t>
            </a:r>
            <a:r>
              <a:rPr lang="en-US" dirty="0" err="1" smtClean="0"/>
              <a:t>propinsi</a:t>
            </a:r>
            <a:r>
              <a:rPr lang="en-US" dirty="0" smtClean="0"/>
              <a:t>, 101.000 (</a:t>
            </a:r>
            <a:r>
              <a:rPr lang="en-US" dirty="0" err="1" smtClean="0"/>
              <a:t>Juni</a:t>
            </a:r>
            <a:r>
              <a:rPr lang="en-US" dirty="0" smtClean="0"/>
              <a:t> 2016)</a:t>
            </a:r>
            <a:endParaRPr lang="en-US" dirty="0"/>
          </a:p>
        </p:txBody>
      </p:sp>
      <p:pic>
        <p:nvPicPr>
          <p:cNvPr id="73" name="Picture 5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82236" y="1165082"/>
            <a:ext cx="4162714" cy="2859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934456" y="1131921"/>
            <a:ext cx="2438400" cy="261610"/>
          </a:xfrm>
          <a:prstGeom prst="rect">
            <a:avLst/>
          </a:prstGeom>
          <a:solidFill>
            <a:schemeClr val="bg1"/>
          </a:solidFill>
        </p:spPr>
        <p:txBody>
          <a:bodyPr wrap="square" rtlCol="0">
            <a:spAutoFit/>
          </a:bodyPr>
          <a:lstStyle/>
          <a:p>
            <a:r>
              <a:rPr lang="en-US" sz="1100" b="1" dirty="0" err="1" smtClean="0"/>
              <a:t>Perkembangan</a:t>
            </a:r>
            <a:r>
              <a:rPr lang="en-US" sz="1100" b="1" dirty="0" smtClean="0"/>
              <a:t> </a:t>
            </a:r>
            <a:r>
              <a:rPr lang="en-US" sz="1100" b="1" dirty="0" err="1" smtClean="0"/>
              <a:t>Uang</a:t>
            </a:r>
            <a:r>
              <a:rPr lang="en-US" sz="1100" b="1" dirty="0" smtClean="0"/>
              <a:t> </a:t>
            </a:r>
            <a:r>
              <a:rPr lang="en-US" sz="1100" b="1" dirty="0" err="1" smtClean="0"/>
              <a:t>Elektronik</a:t>
            </a:r>
            <a:endParaRPr lang="en-US" sz="1100" b="1" dirty="0"/>
          </a:p>
        </p:txBody>
      </p:sp>
    </p:spTree>
    <p:extLst>
      <p:ext uri="{BB962C8B-B14F-4D97-AF65-F5344CB8AC3E}">
        <p14:creationId xmlns:p14="http://schemas.microsoft.com/office/powerpoint/2010/main" val="60064085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11"/>
          <p:cNvSpPr>
            <a:spLocks noGrp="1"/>
          </p:cNvSpPr>
          <p:nvPr>
            <p:ph type="sldNum" sz="quarter" idx="10"/>
          </p:nvPr>
        </p:nvSpPr>
        <p:spPr>
          <a:xfrm>
            <a:off x="6972300" y="6550025"/>
            <a:ext cx="2133600" cy="3079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fld id="{21270ADA-4106-45BB-9CF7-AC306EA97D59}" type="slidenum">
              <a:rPr lang="en-US" altLang="id-ID" smtClean="0">
                <a:solidFill>
                  <a:srgbClr val="000000"/>
                </a:solidFill>
              </a:rPr>
              <a:pPr algn="r"/>
              <a:t>38</a:t>
            </a:fld>
            <a:endParaRPr lang="en-US" altLang="id-ID" smtClean="0">
              <a:solidFill>
                <a:srgbClr val="000000"/>
              </a:solidFill>
            </a:endParaRPr>
          </a:p>
        </p:txBody>
      </p:sp>
      <p:sp>
        <p:nvSpPr>
          <p:cNvPr id="8" name="TextBox 7"/>
          <p:cNvSpPr txBox="1"/>
          <p:nvPr/>
        </p:nvSpPr>
        <p:spPr>
          <a:xfrm>
            <a:off x="1189075" y="155617"/>
            <a:ext cx="4602125" cy="5847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p:spPr>
        <p:txBody>
          <a:bodyPr>
            <a:spAutoFit/>
          </a:bodyPr>
          <a:lstStyle/>
          <a:p>
            <a:pPr fontAlgn="auto">
              <a:spcBef>
                <a:spcPts val="0"/>
              </a:spcBef>
              <a:spcAft>
                <a:spcPts val="0"/>
              </a:spcAft>
              <a:defRPr/>
            </a:pPr>
            <a:r>
              <a:rPr lang="en-US" sz="3200" b="1" kern="0" dirty="0" err="1">
                <a:solidFill>
                  <a:srgbClr val="C00000"/>
                </a:solidFill>
                <a:latin typeface="Tw Cen MT" panose="020B0602020104020603" pitchFamily="34" charset="0"/>
              </a:rPr>
              <a:t>Contoh</a:t>
            </a:r>
            <a:r>
              <a:rPr lang="en-US" sz="3200" b="1" kern="0" dirty="0">
                <a:solidFill>
                  <a:srgbClr val="C00000"/>
                </a:solidFill>
                <a:latin typeface="Tw Cen MT" panose="020B0602020104020603" pitchFamily="34" charset="0"/>
              </a:rPr>
              <a:t> </a:t>
            </a:r>
            <a:r>
              <a:rPr lang="en-US" sz="3200" b="1" kern="0" dirty="0" err="1">
                <a:solidFill>
                  <a:schemeClr val="tx1">
                    <a:lumMod val="65000"/>
                    <a:lumOff val="35000"/>
                  </a:schemeClr>
                </a:solidFill>
                <a:latin typeface="Tw Cen MT" panose="020B0602020104020603" pitchFamily="34" charset="0"/>
              </a:rPr>
              <a:t>Implementasi</a:t>
            </a:r>
            <a:endParaRPr lang="en-US" sz="3200" b="1" kern="0" dirty="0">
              <a:solidFill>
                <a:schemeClr val="tx1">
                  <a:lumMod val="65000"/>
                  <a:lumOff val="35000"/>
                </a:schemeClr>
              </a:solidFill>
              <a:latin typeface="Tw Cen MT" panose="020B0602020104020603" pitchFamily="34" charset="0"/>
            </a:endParaRPr>
          </a:p>
        </p:txBody>
      </p:sp>
      <p:pic>
        <p:nvPicPr>
          <p:cNvPr id="9" name="Picture 8"/>
          <p:cNvPicPr>
            <a:picLocks noChangeAspect="1"/>
          </p:cNvPicPr>
          <p:nvPr/>
        </p:nvPicPr>
        <p:blipFill>
          <a:blip r:embed="rId2"/>
          <a:stretch>
            <a:fillRect/>
          </a:stretch>
        </p:blipFill>
        <p:spPr>
          <a:xfrm>
            <a:off x="152400" y="153988"/>
            <a:ext cx="762000" cy="760412"/>
          </a:xfrm>
          <a:prstGeom prst="rect">
            <a:avLst/>
          </a:prstGeom>
          <a:ln>
            <a:noFill/>
          </a:ln>
          <a:effectLst>
            <a:outerShdw blurRad="292100" dist="139700" dir="2700000" algn="tl" rotWithShape="0">
              <a:srgbClr val="333333">
                <a:alpha val="65000"/>
              </a:srgbClr>
            </a:outerShdw>
          </a:effectLst>
        </p:spPr>
      </p:pic>
      <p:cxnSp>
        <p:nvCxnSpPr>
          <p:cNvPr id="10" name="Straight Connector 9"/>
          <p:cNvCxnSpPr/>
          <p:nvPr/>
        </p:nvCxnSpPr>
        <p:spPr>
          <a:xfrm>
            <a:off x="1066800" y="152400"/>
            <a:ext cx="0" cy="465138"/>
          </a:xfrm>
          <a:prstGeom prst="line">
            <a:avLst/>
          </a:prstGeom>
          <a:ln w="571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150" y="644525"/>
            <a:ext cx="0" cy="193675"/>
          </a:xfrm>
          <a:prstGeom prst="line">
            <a:avLst/>
          </a:prstGeom>
          <a:ln w="57150">
            <a:solidFill>
              <a:srgbClr val="00206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667" y="1295400"/>
            <a:ext cx="1791308" cy="11915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8321" y="1277112"/>
            <a:ext cx="1747187" cy="12654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4430" y="1298448"/>
            <a:ext cx="2030901" cy="102568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4222" name="Rectangle 8"/>
          <p:cNvSpPr>
            <a:spLocks noChangeArrowheads="1"/>
          </p:cNvSpPr>
          <p:nvPr/>
        </p:nvSpPr>
        <p:spPr bwMode="auto">
          <a:xfrm>
            <a:off x="1201034" y="724190"/>
            <a:ext cx="5457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ctr"/>
            <a:r>
              <a:rPr lang="en-US" altLang="en-US" b="1" dirty="0">
                <a:solidFill>
                  <a:srgbClr val="C00000"/>
                </a:solidFill>
                <a:latin typeface="Optima" panose="020B0500000000000000" pitchFamily="34" charset="0"/>
              </a:rPr>
              <a:t>PROYEK DAN PROGRAM KI &amp; ELEKTRONIFIKASI</a:t>
            </a:r>
          </a:p>
        </p:txBody>
      </p:sp>
      <p:pic>
        <p:nvPicPr>
          <p:cNvPr id="17" name="Picture 4" descr="C:\Users\User\Desktop\IMG_712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667" y="2704578"/>
            <a:ext cx="2235200" cy="1489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72300" y="1246554"/>
            <a:ext cx="1474128"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23003.jpg"/>
          <p:cNvPicPr>
            <a:picLocks noChangeAspect="1"/>
          </p:cNvPicPr>
          <p:nvPr/>
        </p:nvPicPr>
        <p:blipFill>
          <a:blip r:embed="rId8"/>
          <a:stretch>
            <a:fillRect/>
          </a:stretch>
        </p:blipFill>
        <p:spPr>
          <a:xfrm>
            <a:off x="6123661" y="3104330"/>
            <a:ext cx="2254663" cy="1268248"/>
          </a:xfrm>
          <a:prstGeom prst="rect">
            <a:avLst/>
          </a:prstGeom>
          <a:ln>
            <a:noFill/>
          </a:ln>
          <a:effectLst>
            <a:softEdge rad="112500"/>
          </a:effectLst>
        </p:spPr>
      </p:pic>
      <p:pic>
        <p:nvPicPr>
          <p:cNvPr id="20"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83579" y="2726773"/>
            <a:ext cx="2600325"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F:\20141009OJT-Uji-Coba-PKH-081014-sgd-2.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99946" y="4776421"/>
            <a:ext cx="1818835" cy="115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descr="F:\Kartu Indonesia Pinta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14887" y="5127065"/>
            <a:ext cx="1899627" cy="116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1688" y="4593815"/>
            <a:ext cx="1834642"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p:nvPr/>
        </p:nvPicPr>
        <p:blipFill rotWithShape="1">
          <a:blip r:embed="rId13"/>
          <a:srcRect l="5263" t="3476" r="9023" b="6647"/>
          <a:stretch/>
        </p:blipFill>
        <p:spPr bwMode="auto">
          <a:xfrm>
            <a:off x="2448321" y="5032877"/>
            <a:ext cx="2114550" cy="1414616"/>
          </a:xfrm>
          <a:prstGeom prst="rect">
            <a:avLst/>
          </a:prstGeom>
          <a:ln>
            <a:solidFill>
              <a:schemeClr val="bg1">
                <a:lumMod val="7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3118133"/>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AutoShape 7" descr="Image result for Veritra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3" name="Straight Connector 62"/>
          <p:cNvCxnSpPr/>
          <p:nvPr/>
        </p:nvCxnSpPr>
        <p:spPr>
          <a:xfrm>
            <a:off x="7010400" y="3867912"/>
            <a:ext cx="1828800" cy="4783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2590800" y="5017008"/>
            <a:ext cx="486855" cy="17647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2"/>
          <a:stretch>
            <a:fillRect/>
          </a:stretch>
        </p:blipFill>
        <p:spPr>
          <a:xfrm>
            <a:off x="307973" y="678496"/>
            <a:ext cx="6986971" cy="4503104"/>
          </a:xfrm>
          <a:prstGeom prst="rect">
            <a:avLst/>
          </a:prstGeom>
        </p:spPr>
      </p:pic>
      <p:pic>
        <p:nvPicPr>
          <p:cNvPr id="93"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4878" t="16179"/>
          <a:stretch/>
        </p:blipFill>
        <p:spPr bwMode="auto">
          <a:xfrm>
            <a:off x="4470398" y="5106840"/>
            <a:ext cx="691288" cy="609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6828" y="5151120"/>
            <a:ext cx="428427" cy="454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9571" y="5089665"/>
            <a:ext cx="1074858" cy="25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182" y="4671376"/>
            <a:ext cx="945838" cy="257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 name="Picture 96"/>
          <p:cNvPicPr>
            <a:picLocks noChangeAspect="1"/>
          </p:cNvPicPr>
          <p:nvPr/>
        </p:nvPicPr>
        <p:blipFill>
          <a:blip r:embed="rId7"/>
          <a:stretch>
            <a:fillRect/>
          </a:stretch>
        </p:blipFill>
        <p:spPr>
          <a:xfrm>
            <a:off x="5978892" y="5382870"/>
            <a:ext cx="817707" cy="450432"/>
          </a:xfrm>
          <a:prstGeom prst="rect">
            <a:avLst/>
          </a:prstGeom>
        </p:spPr>
      </p:pic>
      <p:pic>
        <p:nvPicPr>
          <p:cNvPr id="98" name="Picture 97"/>
          <p:cNvPicPr>
            <a:picLocks noChangeAspect="1"/>
          </p:cNvPicPr>
          <p:nvPr/>
        </p:nvPicPr>
        <p:blipFill>
          <a:blip r:embed="rId8"/>
          <a:stretch>
            <a:fillRect/>
          </a:stretch>
        </p:blipFill>
        <p:spPr>
          <a:xfrm>
            <a:off x="5178307" y="6538848"/>
            <a:ext cx="750215" cy="242952"/>
          </a:xfrm>
          <a:prstGeom prst="rect">
            <a:avLst/>
          </a:prstGeom>
        </p:spPr>
      </p:pic>
      <p:pic>
        <p:nvPicPr>
          <p:cNvPr id="99" name="Picture 98"/>
          <p:cNvPicPr>
            <a:picLocks noChangeAspect="1"/>
          </p:cNvPicPr>
          <p:nvPr/>
        </p:nvPicPr>
        <p:blipFill>
          <a:blip r:embed="rId9"/>
          <a:stretch>
            <a:fillRect/>
          </a:stretch>
        </p:blipFill>
        <p:spPr>
          <a:xfrm>
            <a:off x="6739413" y="5260099"/>
            <a:ext cx="1111249" cy="329441"/>
          </a:xfrm>
          <a:prstGeom prst="rect">
            <a:avLst/>
          </a:prstGeom>
        </p:spPr>
      </p:pic>
      <p:pic>
        <p:nvPicPr>
          <p:cNvPr id="100" name="Picture 99"/>
          <p:cNvPicPr>
            <a:picLocks noChangeAspect="1"/>
          </p:cNvPicPr>
          <p:nvPr/>
        </p:nvPicPr>
        <p:blipFill>
          <a:blip r:embed="rId10"/>
          <a:stretch>
            <a:fillRect/>
          </a:stretch>
        </p:blipFill>
        <p:spPr>
          <a:xfrm>
            <a:off x="8288828" y="6469857"/>
            <a:ext cx="814949" cy="270149"/>
          </a:xfrm>
          <a:prstGeom prst="rect">
            <a:avLst/>
          </a:prstGeom>
        </p:spPr>
      </p:pic>
      <p:pic>
        <p:nvPicPr>
          <p:cNvPr id="101" name="Picture 100"/>
          <p:cNvPicPr>
            <a:picLocks noChangeAspect="1"/>
          </p:cNvPicPr>
          <p:nvPr/>
        </p:nvPicPr>
        <p:blipFill>
          <a:blip r:embed="rId11"/>
          <a:stretch>
            <a:fillRect/>
          </a:stretch>
        </p:blipFill>
        <p:spPr>
          <a:xfrm>
            <a:off x="5970390" y="4919125"/>
            <a:ext cx="1016687" cy="422667"/>
          </a:xfrm>
          <a:prstGeom prst="rect">
            <a:avLst/>
          </a:prstGeom>
        </p:spPr>
      </p:pic>
      <p:pic>
        <p:nvPicPr>
          <p:cNvPr id="102" name="Picture 101"/>
          <p:cNvPicPr>
            <a:picLocks noChangeAspect="1"/>
          </p:cNvPicPr>
          <p:nvPr/>
        </p:nvPicPr>
        <p:blipFill>
          <a:blip r:embed="rId10"/>
          <a:stretch>
            <a:fillRect/>
          </a:stretch>
        </p:blipFill>
        <p:spPr>
          <a:xfrm>
            <a:off x="3366552" y="5470325"/>
            <a:ext cx="814949" cy="270149"/>
          </a:xfrm>
          <a:prstGeom prst="rect">
            <a:avLst/>
          </a:prstGeom>
        </p:spPr>
      </p:pic>
      <p:pic>
        <p:nvPicPr>
          <p:cNvPr id="103" name="Picture 102"/>
          <p:cNvPicPr>
            <a:picLocks noChangeAspect="1"/>
          </p:cNvPicPr>
          <p:nvPr/>
        </p:nvPicPr>
        <p:blipFill>
          <a:blip r:embed="rId8"/>
          <a:stretch>
            <a:fillRect/>
          </a:stretch>
        </p:blipFill>
        <p:spPr>
          <a:xfrm>
            <a:off x="5085040" y="5734378"/>
            <a:ext cx="750215" cy="242952"/>
          </a:xfrm>
          <a:prstGeom prst="rect">
            <a:avLst/>
          </a:prstGeom>
        </p:spPr>
      </p:pic>
      <p:cxnSp>
        <p:nvCxnSpPr>
          <p:cNvPr id="73" name="Straight Connector 72"/>
          <p:cNvCxnSpPr/>
          <p:nvPr/>
        </p:nvCxnSpPr>
        <p:spPr>
          <a:xfrm>
            <a:off x="-2147246" y="5017008"/>
            <a:ext cx="601377" cy="0"/>
          </a:xfrm>
          <a:prstGeom prst="line">
            <a:avLst/>
          </a:prstGeom>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12"/>
          <a:stretch>
            <a:fillRect/>
          </a:stretch>
        </p:blipFill>
        <p:spPr>
          <a:xfrm>
            <a:off x="4030680" y="5784106"/>
            <a:ext cx="877421" cy="342900"/>
          </a:xfrm>
          <a:prstGeom prst="rect">
            <a:avLst/>
          </a:prstGeom>
        </p:spPr>
      </p:pic>
      <p:pic>
        <p:nvPicPr>
          <p:cNvPr id="77" name="Picture 76"/>
          <p:cNvPicPr>
            <a:picLocks noChangeAspect="1"/>
          </p:cNvPicPr>
          <p:nvPr/>
        </p:nvPicPr>
        <p:blipFill>
          <a:blip r:embed="rId13"/>
          <a:stretch>
            <a:fillRect/>
          </a:stretch>
        </p:blipFill>
        <p:spPr>
          <a:xfrm>
            <a:off x="7007788" y="5717040"/>
            <a:ext cx="653500" cy="261989"/>
          </a:xfrm>
          <a:prstGeom prst="rect">
            <a:avLst/>
          </a:prstGeom>
        </p:spPr>
      </p:pic>
      <p:pic>
        <p:nvPicPr>
          <p:cNvPr id="78" name="Picture 77"/>
          <p:cNvPicPr>
            <a:picLocks noChangeAspect="1"/>
          </p:cNvPicPr>
          <p:nvPr/>
        </p:nvPicPr>
        <p:blipFill>
          <a:blip r:embed="rId14"/>
          <a:stretch>
            <a:fillRect/>
          </a:stretch>
        </p:blipFill>
        <p:spPr>
          <a:xfrm>
            <a:off x="6051077" y="5962811"/>
            <a:ext cx="922241" cy="404812"/>
          </a:xfrm>
          <a:prstGeom prst="rect">
            <a:avLst/>
          </a:prstGeom>
        </p:spPr>
      </p:pic>
      <p:pic>
        <p:nvPicPr>
          <p:cNvPr id="79" name="Picture 78"/>
          <p:cNvPicPr>
            <a:picLocks noChangeAspect="1"/>
          </p:cNvPicPr>
          <p:nvPr/>
        </p:nvPicPr>
        <p:blipFill>
          <a:blip r:embed="rId15"/>
          <a:stretch>
            <a:fillRect/>
          </a:stretch>
        </p:blipFill>
        <p:spPr>
          <a:xfrm>
            <a:off x="2862006" y="5833302"/>
            <a:ext cx="1119188" cy="405748"/>
          </a:xfrm>
          <a:prstGeom prst="rect">
            <a:avLst/>
          </a:prstGeom>
        </p:spPr>
      </p:pic>
      <p:pic>
        <p:nvPicPr>
          <p:cNvPr id="81" name="Picture 80"/>
          <p:cNvPicPr>
            <a:picLocks noChangeAspect="1"/>
          </p:cNvPicPr>
          <p:nvPr/>
        </p:nvPicPr>
        <p:blipFill>
          <a:blip r:embed="rId16"/>
          <a:stretch>
            <a:fillRect/>
          </a:stretch>
        </p:blipFill>
        <p:spPr>
          <a:xfrm>
            <a:off x="6871360" y="4270096"/>
            <a:ext cx="952500" cy="300038"/>
          </a:xfrm>
          <a:prstGeom prst="rect">
            <a:avLst/>
          </a:prstGeom>
        </p:spPr>
      </p:pic>
      <p:pic>
        <p:nvPicPr>
          <p:cNvPr id="83" name="Picture 82"/>
          <p:cNvPicPr>
            <a:picLocks noChangeAspect="1"/>
          </p:cNvPicPr>
          <p:nvPr/>
        </p:nvPicPr>
        <p:blipFill>
          <a:blip r:embed="rId17"/>
          <a:stretch>
            <a:fillRect/>
          </a:stretch>
        </p:blipFill>
        <p:spPr>
          <a:xfrm>
            <a:off x="5003883" y="6046169"/>
            <a:ext cx="912527" cy="385762"/>
          </a:xfrm>
          <a:prstGeom prst="rect">
            <a:avLst/>
          </a:prstGeom>
        </p:spPr>
      </p:pic>
      <p:pic>
        <p:nvPicPr>
          <p:cNvPr id="84" name="Picture 83"/>
          <p:cNvPicPr>
            <a:picLocks noChangeAspect="1"/>
          </p:cNvPicPr>
          <p:nvPr/>
        </p:nvPicPr>
        <p:blipFill>
          <a:blip r:embed="rId18"/>
          <a:stretch>
            <a:fillRect/>
          </a:stretch>
        </p:blipFill>
        <p:spPr>
          <a:xfrm>
            <a:off x="7237177" y="6187331"/>
            <a:ext cx="1055686" cy="360584"/>
          </a:xfrm>
          <a:prstGeom prst="rect">
            <a:avLst/>
          </a:prstGeom>
        </p:spPr>
      </p:pic>
      <p:pic>
        <p:nvPicPr>
          <p:cNvPr id="85" name="Picture 84"/>
          <p:cNvPicPr>
            <a:picLocks noChangeAspect="1"/>
          </p:cNvPicPr>
          <p:nvPr/>
        </p:nvPicPr>
        <p:blipFill>
          <a:blip r:embed="rId19"/>
          <a:stretch>
            <a:fillRect/>
          </a:stretch>
        </p:blipFill>
        <p:spPr>
          <a:xfrm>
            <a:off x="3963666" y="6227398"/>
            <a:ext cx="1040217" cy="566054"/>
          </a:xfrm>
          <a:prstGeom prst="rect">
            <a:avLst/>
          </a:prstGeom>
        </p:spPr>
      </p:pic>
      <p:pic>
        <p:nvPicPr>
          <p:cNvPr id="87" name="Picture 86"/>
          <p:cNvPicPr>
            <a:picLocks noChangeAspect="1"/>
          </p:cNvPicPr>
          <p:nvPr/>
        </p:nvPicPr>
        <p:blipFill>
          <a:blip r:embed="rId20"/>
          <a:stretch>
            <a:fillRect/>
          </a:stretch>
        </p:blipFill>
        <p:spPr>
          <a:xfrm>
            <a:off x="7903384" y="4998135"/>
            <a:ext cx="778956" cy="424357"/>
          </a:xfrm>
          <a:prstGeom prst="rect">
            <a:avLst/>
          </a:prstGeom>
        </p:spPr>
      </p:pic>
      <p:pic>
        <p:nvPicPr>
          <p:cNvPr id="88" name="Picture 87"/>
          <p:cNvPicPr>
            <a:picLocks noChangeAspect="1"/>
          </p:cNvPicPr>
          <p:nvPr/>
        </p:nvPicPr>
        <p:blipFill>
          <a:blip r:embed="rId21"/>
          <a:stretch>
            <a:fillRect/>
          </a:stretch>
        </p:blipFill>
        <p:spPr>
          <a:xfrm>
            <a:off x="7836591" y="5679801"/>
            <a:ext cx="912543" cy="352106"/>
          </a:xfrm>
          <a:prstGeom prst="rect">
            <a:avLst/>
          </a:prstGeom>
        </p:spPr>
      </p:pic>
      <p:pic>
        <p:nvPicPr>
          <p:cNvPr id="89" name="Picture 88"/>
          <p:cNvPicPr>
            <a:picLocks noChangeAspect="1"/>
          </p:cNvPicPr>
          <p:nvPr/>
        </p:nvPicPr>
        <p:blipFill>
          <a:blip r:embed="rId22"/>
          <a:stretch>
            <a:fillRect/>
          </a:stretch>
        </p:blipFill>
        <p:spPr>
          <a:xfrm>
            <a:off x="7999742" y="4340353"/>
            <a:ext cx="494220" cy="622717"/>
          </a:xfrm>
          <a:prstGeom prst="rect">
            <a:avLst/>
          </a:prstGeom>
        </p:spPr>
      </p:pic>
      <p:pic>
        <p:nvPicPr>
          <p:cNvPr id="91" name="Picture 90"/>
          <p:cNvPicPr>
            <a:picLocks noChangeAspect="1"/>
          </p:cNvPicPr>
          <p:nvPr/>
        </p:nvPicPr>
        <p:blipFill>
          <a:blip r:embed="rId23"/>
          <a:stretch>
            <a:fillRect/>
          </a:stretch>
        </p:blipFill>
        <p:spPr>
          <a:xfrm>
            <a:off x="6079240" y="6444456"/>
            <a:ext cx="900113" cy="345613"/>
          </a:xfrm>
          <a:prstGeom prst="rect">
            <a:avLst/>
          </a:prstGeom>
        </p:spPr>
      </p:pic>
      <p:sp>
        <p:nvSpPr>
          <p:cNvPr id="32" name="Title 27"/>
          <p:cNvSpPr>
            <a:spLocks noGrp="1"/>
          </p:cNvSpPr>
          <p:nvPr>
            <p:ph type="title"/>
          </p:nvPr>
        </p:nvSpPr>
        <p:spPr bwMode="gray">
          <a:xfrm>
            <a:off x="1295400" y="84138"/>
            <a:ext cx="7453734" cy="452437"/>
          </a:xfrm>
        </p:spPr>
        <p:txBody>
          <a:bodyPr>
            <a:normAutofit fontScale="90000"/>
          </a:bodyPr>
          <a:lstStyle/>
          <a:p>
            <a:pPr algn="l">
              <a:defRPr/>
            </a:pPr>
            <a:r>
              <a:rPr lang="en-US" b="1" dirty="0" err="1" smtClean="0">
                <a:solidFill>
                  <a:schemeClr val="tx1">
                    <a:lumMod val="65000"/>
                    <a:lumOff val="35000"/>
                  </a:schemeClr>
                </a:solidFill>
                <a:latin typeface="Arial" panose="020B0604020202020204" pitchFamily="34" charset="0"/>
                <a:cs typeface="Arial" panose="020B0604020202020204" pitchFamily="34" charset="0"/>
              </a:rPr>
              <a:t>Perkembangan</a:t>
            </a:r>
            <a:r>
              <a:rPr lang="en-US" b="1" dirty="0" smtClean="0">
                <a:solidFill>
                  <a:schemeClr val="tx1">
                    <a:lumMod val="65000"/>
                    <a:lumOff val="35000"/>
                  </a:schemeClr>
                </a:solidFill>
                <a:latin typeface="Arial" panose="020B0604020202020204" pitchFamily="34" charset="0"/>
                <a:cs typeface="Arial" panose="020B0604020202020204" pitchFamily="34" charset="0"/>
              </a:rPr>
              <a:t> </a:t>
            </a:r>
            <a:r>
              <a:rPr lang="en-US" b="1" dirty="0" err="1" smtClean="0">
                <a:solidFill>
                  <a:srgbClr val="C00000"/>
                </a:solidFill>
                <a:latin typeface="Arial" panose="020B0604020202020204" pitchFamily="34" charset="0"/>
                <a:cs typeface="Arial" panose="020B0604020202020204" pitchFamily="34" charset="0"/>
              </a:rPr>
              <a:t>Fintech</a:t>
            </a:r>
            <a:endParaRPr lang="en-US" b="1" dirty="0">
              <a:solidFill>
                <a:srgbClr val="C00000"/>
              </a:solidFill>
              <a:latin typeface="Arial" panose="020B0604020202020204" pitchFamily="34" charset="0"/>
              <a:cs typeface="Arial" panose="020B0604020202020204" pitchFamily="34" charset="0"/>
            </a:endParaRPr>
          </a:p>
        </p:txBody>
      </p:sp>
      <p:sp>
        <p:nvSpPr>
          <p:cNvPr id="33"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34" name="Shape 230"/>
          <p:cNvSpPr/>
          <p:nvPr/>
        </p:nvSpPr>
        <p:spPr>
          <a:xfrm>
            <a:off x="1155700" y="617538"/>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35" name="image.png"/>
          <p:cNvPicPr/>
          <p:nvPr/>
        </p:nvPicPr>
        <p:blipFill>
          <a:blip r:embed="rId24"/>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Tree>
    <p:extLst>
      <p:ext uri="{BB962C8B-B14F-4D97-AF65-F5344CB8AC3E}">
        <p14:creationId xmlns:p14="http://schemas.microsoft.com/office/powerpoint/2010/main" val="1732981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7"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9644" y="2601619"/>
            <a:ext cx="127147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500" y="2058401"/>
            <a:ext cx="673210" cy="54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498" y="2682460"/>
            <a:ext cx="107205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5213" y="3234910"/>
            <a:ext cx="651616"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414265" y="2682460"/>
            <a:ext cx="2438400" cy="369332"/>
          </a:xfrm>
          <a:prstGeom prst="rect">
            <a:avLst/>
          </a:prstGeom>
          <a:noFill/>
        </p:spPr>
        <p:txBody>
          <a:bodyPr wrap="square" rtlCol="0">
            <a:spAutoFit/>
          </a:bodyPr>
          <a:lstStyle/>
          <a:p>
            <a:r>
              <a:rPr lang="en-US" dirty="0"/>
              <a:t>Own no real estate</a:t>
            </a:r>
          </a:p>
        </p:txBody>
      </p:sp>
      <p:sp>
        <p:nvSpPr>
          <p:cNvPr id="16" name="TextBox 15"/>
          <p:cNvSpPr txBox="1"/>
          <p:nvPr/>
        </p:nvSpPr>
        <p:spPr>
          <a:xfrm>
            <a:off x="1921821" y="2169181"/>
            <a:ext cx="2438400" cy="369332"/>
          </a:xfrm>
          <a:prstGeom prst="rect">
            <a:avLst/>
          </a:prstGeom>
          <a:noFill/>
        </p:spPr>
        <p:txBody>
          <a:bodyPr wrap="square" rtlCol="0">
            <a:spAutoFit/>
          </a:bodyPr>
          <a:lstStyle/>
          <a:p>
            <a:r>
              <a:rPr lang="en-US" dirty="0"/>
              <a:t>Own no taxis</a:t>
            </a:r>
          </a:p>
        </p:txBody>
      </p:sp>
      <p:sp>
        <p:nvSpPr>
          <p:cNvPr id="17" name="TextBox 16"/>
          <p:cNvSpPr txBox="1"/>
          <p:nvPr/>
        </p:nvSpPr>
        <p:spPr>
          <a:xfrm>
            <a:off x="1921821" y="2733538"/>
            <a:ext cx="2438400" cy="369332"/>
          </a:xfrm>
          <a:prstGeom prst="rect">
            <a:avLst/>
          </a:prstGeom>
          <a:noFill/>
        </p:spPr>
        <p:txBody>
          <a:bodyPr wrap="square" rtlCol="0">
            <a:spAutoFit/>
          </a:bodyPr>
          <a:lstStyle/>
          <a:p>
            <a:r>
              <a:rPr lang="en-US" dirty="0"/>
              <a:t>Own no cinemas</a:t>
            </a:r>
          </a:p>
        </p:txBody>
      </p:sp>
      <p:sp>
        <p:nvSpPr>
          <p:cNvPr id="18" name="TextBox 17"/>
          <p:cNvSpPr txBox="1"/>
          <p:nvPr/>
        </p:nvSpPr>
        <p:spPr>
          <a:xfrm>
            <a:off x="1921821" y="3357425"/>
            <a:ext cx="2438400" cy="369332"/>
          </a:xfrm>
          <a:prstGeom prst="rect">
            <a:avLst/>
          </a:prstGeom>
          <a:noFill/>
        </p:spPr>
        <p:txBody>
          <a:bodyPr wrap="square" rtlCol="0">
            <a:spAutoFit/>
          </a:bodyPr>
          <a:lstStyle/>
          <a:p>
            <a:r>
              <a:rPr lang="en-US" dirty="0"/>
              <a:t>Own no telco infra</a:t>
            </a:r>
          </a:p>
        </p:txBody>
      </p:sp>
      <p:pic>
        <p:nvPicPr>
          <p:cNvPr id="3" name="Picture 2"/>
          <p:cNvPicPr>
            <a:picLocks noChangeAspect="1"/>
          </p:cNvPicPr>
          <p:nvPr/>
        </p:nvPicPr>
        <p:blipFill>
          <a:blip r:embed="rId6"/>
          <a:stretch>
            <a:fillRect/>
          </a:stretch>
        </p:blipFill>
        <p:spPr>
          <a:xfrm>
            <a:off x="457200" y="3922655"/>
            <a:ext cx="602975" cy="602975"/>
          </a:xfrm>
          <a:prstGeom prst="rect">
            <a:avLst/>
          </a:prstGeom>
        </p:spPr>
      </p:pic>
      <p:sp>
        <p:nvSpPr>
          <p:cNvPr id="20" name="TextBox 19"/>
          <p:cNvSpPr txBox="1"/>
          <p:nvPr/>
        </p:nvSpPr>
        <p:spPr>
          <a:xfrm>
            <a:off x="1929986" y="4012458"/>
            <a:ext cx="2438400" cy="369332"/>
          </a:xfrm>
          <a:prstGeom prst="rect">
            <a:avLst/>
          </a:prstGeom>
          <a:noFill/>
        </p:spPr>
        <p:txBody>
          <a:bodyPr wrap="square" rtlCol="0">
            <a:spAutoFit/>
          </a:bodyPr>
          <a:lstStyle/>
          <a:p>
            <a:r>
              <a:rPr lang="en-US" dirty="0"/>
              <a:t>Own no contents</a:t>
            </a:r>
          </a:p>
        </p:txBody>
      </p:sp>
      <p:pic>
        <p:nvPicPr>
          <p:cNvPr id="4" name="Picture 3"/>
          <p:cNvPicPr>
            <a:picLocks noChangeAspect="1"/>
          </p:cNvPicPr>
          <p:nvPr/>
        </p:nvPicPr>
        <p:blipFill>
          <a:blip r:embed="rId7"/>
          <a:stretch>
            <a:fillRect/>
          </a:stretch>
        </p:blipFill>
        <p:spPr>
          <a:xfrm>
            <a:off x="457200" y="1202435"/>
            <a:ext cx="666750" cy="782584"/>
          </a:xfrm>
          <a:prstGeom prst="rect">
            <a:avLst/>
          </a:prstGeom>
        </p:spPr>
      </p:pic>
      <p:sp>
        <p:nvSpPr>
          <p:cNvPr id="22" name="TextBox 21"/>
          <p:cNvSpPr txBox="1"/>
          <p:nvPr/>
        </p:nvSpPr>
        <p:spPr>
          <a:xfrm>
            <a:off x="1901943" y="1467042"/>
            <a:ext cx="2438400" cy="369332"/>
          </a:xfrm>
          <a:prstGeom prst="rect">
            <a:avLst/>
          </a:prstGeom>
          <a:noFill/>
        </p:spPr>
        <p:txBody>
          <a:bodyPr wrap="square" rtlCol="0">
            <a:spAutoFit/>
          </a:bodyPr>
          <a:lstStyle/>
          <a:p>
            <a:r>
              <a:rPr lang="en-US" dirty="0"/>
              <a:t>Own no application</a:t>
            </a:r>
          </a:p>
        </p:txBody>
      </p:sp>
      <p:sp>
        <p:nvSpPr>
          <p:cNvPr id="27" name="TextBox 26"/>
          <p:cNvSpPr txBox="1"/>
          <p:nvPr/>
        </p:nvSpPr>
        <p:spPr>
          <a:xfrm>
            <a:off x="6414265" y="1484346"/>
            <a:ext cx="2438400" cy="369332"/>
          </a:xfrm>
          <a:prstGeom prst="rect">
            <a:avLst/>
          </a:prstGeom>
          <a:noFill/>
        </p:spPr>
        <p:txBody>
          <a:bodyPr wrap="square" rtlCol="0">
            <a:spAutoFit/>
          </a:bodyPr>
          <a:lstStyle/>
          <a:p>
            <a:r>
              <a:rPr lang="en-US" dirty="0"/>
              <a:t>Own no information</a:t>
            </a:r>
          </a:p>
        </p:txBody>
      </p:sp>
      <p:sp>
        <p:nvSpPr>
          <p:cNvPr id="28" name="TextBox 27"/>
          <p:cNvSpPr txBox="1"/>
          <p:nvPr/>
        </p:nvSpPr>
        <p:spPr>
          <a:xfrm>
            <a:off x="6414265" y="2105665"/>
            <a:ext cx="2438400" cy="369332"/>
          </a:xfrm>
          <a:prstGeom prst="rect">
            <a:avLst/>
          </a:prstGeom>
          <a:noFill/>
        </p:spPr>
        <p:txBody>
          <a:bodyPr wrap="square" rtlCol="0">
            <a:spAutoFit/>
          </a:bodyPr>
          <a:lstStyle/>
          <a:p>
            <a:r>
              <a:rPr lang="en-US" dirty="0"/>
              <a:t>Own no inventories</a:t>
            </a:r>
          </a:p>
        </p:txBody>
      </p:sp>
      <p:sp>
        <p:nvSpPr>
          <p:cNvPr id="30" name="TextBox 29"/>
          <p:cNvSpPr txBox="1"/>
          <p:nvPr/>
        </p:nvSpPr>
        <p:spPr>
          <a:xfrm>
            <a:off x="6414265" y="3293909"/>
            <a:ext cx="2438400" cy="369332"/>
          </a:xfrm>
          <a:prstGeom prst="rect">
            <a:avLst/>
          </a:prstGeom>
          <a:noFill/>
        </p:spPr>
        <p:txBody>
          <a:bodyPr wrap="square" rtlCol="0">
            <a:spAutoFit/>
          </a:bodyPr>
          <a:lstStyle/>
          <a:p>
            <a:r>
              <a:rPr lang="en-US" dirty="0"/>
              <a:t>Own no telco infra</a:t>
            </a:r>
          </a:p>
        </p:txBody>
      </p:sp>
      <p:sp>
        <p:nvSpPr>
          <p:cNvPr id="32" name="TextBox 31"/>
          <p:cNvSpPr txBox="1"/>
          <p:nvPr/>
        </p:nvSpPr>
        <p:spPr>
          <a:xfrm>
            <a:off x="6394387" y="3948942"/>
            <a:ext cx="2438400" cy="369332"/>
          </a:xfrm>
          <a:prstGeom prst="rect">
            <a:avLst/>
          </a:prstGeom>
          <a:noFill/>
        </p:spPr>
        <p:txBody>
          <a:bodyPr wrap="square" rtlCol="0">
            <a:spAutoFit/>
          </a:bodyPr>
          <a:lstStyle/>
          <a:p>
            <a:r>
              <a:rPr lang="en-US" dirty="0"/>
              <a:t>Own no motorbikes</a:t>
            </a:r>
          </a:p>
        </p:txBody>
      </p:sp>
      <p:pic>
        <p:nvPicPr>
          <p:cNvPr id="5" name="Picture 4"/>
          <p:cNvPicPr>
            <a:picLocks noChangeAspect="1"/>
          </p:cNvPicPr>
          <p:nvPr/>
        </p:nvPicPr>
        <p:blipFill>
          <a:blip r:embed="rId8"/>
          <a:stretch>
            <a:fillRect/>
          </a:stretch>
        </p:blipFill>
        <p:spPr>
          <a:xfrm>
            <a:off x="5141631" y="1252224"/>
            <a:ext cx="649569" cy="692355"/>
          </a:xfrm>
          <a:prstGeom prst="rect">
            <a:avLst/>
          </a:prstGeom>
        </p:spPr>
      </p:pic>
      <p:pic>
        <p:nvPicPr>
          <p:cNvPr id="8" name="Picture 7"/>
          <p:cNvPicPr>
            <a:picLocks noChangeAspect="1"/>
          </p:cNvPicPr>
          <p:nvPr/>
        </p:nvPicPr>
        <p:blipFill>
          <a:blip r:embed="rId9"/>
          <a:stretch>
            <a:fillRect/>
          </a:stretch>
        </p:blipFill>
        <p:spPr>
          <a:xfrm>
            <a:off x="5017366" y="1954280"/>
            <a:ext cx="1002434" cy="532873"/>
          </a:xfrm>
          <a:prstGeom prst="rect">
            <a:avLst/>
          </a:prstGeom>
        </p:spPr>
      </p:pic>
      <p:pic>
        <p:nvPicPr>
          <p:cNvPr id="9" name="Picture 8"/>
          <p:cNvPicPr>
            <a:picLocks noChangeAspect="1"/>
          </p:cNvPicPr>
          <p:nvPr/>
        </p:nvPicPr>
        <p:blipFill>
          <a:blip r:embed="rId10"/>
          <a:stretch>
            <a:fillRect/>
          </a:stretch>
        </p:blipFill>
        <p:spPr>
          <a:xfrm>
            <a:off x="5001158" y="3153948"/>
            <a:ext cx="630353" cy="646447"/>
          </a:xfrm>
          <a:prstGeom prst="rect">
            <a:avLst/>
          </a:prstGeom>
        </p:spPr>
      </p:pic>
      <p:pic>
        <p:nvPicPr>
          <p:cNvPr id="15" name="Picture 14"/>
          <p:cNvPicPr>
            <a:picLocks noChangeAspect="1"/>
          </p:cNvPicPr>
          <p:nvPr/>
        </p:nvPicPr>
        <p:blipFill>
          <a:blip r:embed="rId11"/>
          <a:stretch>
            <a:fillRect/>
          </a:stretch>
        </p:blipFill>
        <p:spPr>
          <a:xfrm>
            <a:off x="4881742" y="3823698"/>
            <a:ext cx="1468662" cy="590716"/>
          </a:xfrm>
          <a:prstGeom prst="rect">
            <a:avLst/>
          </a:prstGeom>
        </p:spPr>
      </p:pic>
      <p:sp>
        <p:nvSpPr>
          <p:cNvPr id="29" name="TextBox 116"/>
          <p:cNvSpPr txBox="1">
            <a:spLocks noChangeArrowheads="1"/>
          </p:cNvSpPr>
          <p:nvPr/>
        </p:nvSpPr>
        <p:spPr bwMode="auto">
          <a:xfrm>
            <a:off x="1159828" y="475536"/>
            <a:ext cx="75080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smtClean="0">
                <a:solidFill>
                  <a:srgbClr val="C00000"/>
                </a:solidFill>
                <a:cs typeface="Frutiger 55 Roman"/>
              </a:rPr>
              <a:t>Technology &amp; </a:t>
            </a:r>
            <a:r>
              <a:rPr lang="en-US" altLang="en-US" b="1" dirty="0" err="1" smtClean="0">
                <a:solidFill>
                  <a:srgbClr val="C00000"/>
                </a:solidFill>
                <a:cs typeface="Frutiger 55 Roman"/>
              </a:rPr>
              <a:t>Inovasi</a:t>
            </a:r>
            <a:r>
              <a:rPr lang="en-US" altLang="en-US" b="1" dirty="0" smtClean="0">
                <a:solidFill>
                  <a:srgbClr val="C00000"/>
                </a:solidFill>
                <a:cs typeface="Frutiger 55 Roman"/>
              </a:rPr>
              <a:t> di </a:t>
            </a:r>
            <a:r>
              <a:rPr lang="en-US" altLang="en-US" b="1" dirty="0" err="1" smtClean="0">
                <a:solidFill>
                  <a:srgbClr val="C00000"/>
                </a:solidFill>
                <a:cs typeface="Frutiger 55 Roman"/>
              </a:rPr>
              <a:t>Berbagai</a:t>
            </a:r>
            <a:r>
              <a:rPr lang="en-US" altLang="en-US" b="1" dirty="0" smtClean="0">
                <a:solidFill>
                  <a:srgbClr val="C00000"/>
                </a:solidFill>
                <a:cs typeface="Frutiger 55 Roman"/>
              </a:rPr>
              <a:t> </a:t>
            </a:r>
            <a:r>
              <a:rPr lang="en-US" altLang="en-US" b="1" dirty="0" err="1" smtClean="0">
                <a:solidFill>
                  <a:srgbClr val="C00000"/>
                </a:solidFill>
                <a:cs typeface="Frutiger 55 Roman"/>
              </a:rPr>
              <a:t>Bidang</a:t>
            </a:r>
            <a:endParaRPr lang="en-US" altLang="en-US" b="1" dirty="0">
              <a:solidFill>
                <a:srgbClr val="C00000"/>
              </a:solidFill>
              <a:cs typeface="Frutiger 55 Roman"/>
            </a:endParaRPr>
          </a:p>
        </p:txBody>
      </p:sp>
      <p:sp>
        <p:nvSpPr>
          <p:cNvPr id="31"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33" name="Shape 230"/>
          <p:cNvSpPr/>
          <p:nvPr/>
        </p:nvSpPr>
        <p:spPr>
          <a:xfrm>
            <a:off x="1144588" y="609600"/>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34" name="image.png"/>
          <p:cNvPicPr/>
          <p:nvPr/>
        </p:nvPicPr>
        <p:blipFill>
          <a:blip r:embed="rId12"/>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
        <p:nvSpPr>
          <p:cNvPr id="35" name="TextBox 34"/>
          <p:cNvSpPr txBox="1"/>
          <p:nvPr/>
        </p:nvSpPr>
        <p:spPr>
          <a:xfrm>
            <a:off x="1178485" y="1"/>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LATAR </a:t>
            </a:r>
            <a:r>
              <a:rPr lang="en-US" sz="3200" b="1" dirty="0">
                <a:solidFill>
                  <a:srgbClr val="C00000"/>
                </a:solidFill>
                <a:cs typeface="+mn-cs"/>
              </a:rPr>
              <a:t>BELAKANG</a:t>
            </a:r>
          </a:p>
        </p:txBody>
      </p:sp>
      <p:sp>
        <p:nvSpPr>
          <p:cNvPr id="6" name="TextBox 5"/>
          <p:cNvSpPr txBox="1"/>
          <p:nvPr/>
        </p:nvSpPr>
        <p:spPr>
          <a:xfrm>
            <a:off x="5316334" y="5252047"/>
            <a:ext cx="3200400" cy="523220"/>
          </a:xfrm>
          <a:prstGeom prst="rect">
            <a:avLst/>
          </a:prstGeom>
          <a:noFill/>
        </p:spPr>
        <p:txBody>
          <a:bodyPr wrap="square" rtlCol="0">
            <a:spAutoFit/>
          </a:bodyPr>
          <a:lstStyle/>
          <a:p>
            <a:pPr algn="ctr"/>
            <a:r>
              <a:rPr lang="en-US" sz="2800" dirty="0" smtClean="0"/>
              <a:t>DISRUPTION</a:t>
            </a:r>
            <a:endParaRPr lang="en-US" sz="2800" dirty="0"/>
          </a:p>
        </p:txBody>
      </p:sp>
      <p:pic>
        <p:nvPicPr>
          <p:cNvPr id="7" name="Picture 6"/>
          <p:cNvPicPr>
            <a:picLocks noChangeAspect="1"/>
          </p:cNvPicPr>
          <p:nvPr/>
        </p:nvPicPr>
        <p:blipFill>
          <a:blip r:embed="rId13"/>
          <a:stretch>
            <a:fillRect/>
          </a:stretch>
        </p:blipFill>
        <p:spPr>
          <a:xfrm>
            <a:off x="427870" y="4656344"/>
            <a:ext cx="696080" cy="725433"/>
          </a:xfrm>
          <a:prstGeom prst="rect">
            <a:avLst/>
          </a:prstGeom>
        </p:spPr>
      </p:pic>
      <p:sp>
        <p:nvSpPr>
          <p:cNvPr id="36" name="TextBox 35"/>
          <p:cNvSpPr txBox="1"/>
          <p:nvPr/>
        </p:nvSpPr>
        <p:spPr>
          <a:xfrm>
            <a:off x="1933043" y="4807728"/>
            <a:ext cx="2438400" cy="369332"/>
          </a:xfrm>
          <a:prstGeom prst="rect">
            <a:avLst/>
          </a:prstGeom>
          <a:noFill/>
        </p:spPr>
        <p:txBody>
          <a:bodyPr wrap="square" rtlCol="0">
            <a:spAutoFit/>
          </a:bodyPr>
          <a:lstStyle/>
          <a:p>
            <a:r>
              <a:rPr lang="en-US" dirty="0"/>
              <a:t>Own no </a:t>
            </a:r>
            <a:r>
              <a:rPr lang="en-US" dirty="0" smtClean="0"/>
              <a:t>cars</a:t>
            </a:r>
            <a:endParaRPr lang="en-US" dirty="0"/>
          </a:p>
        </p:txBody>
      </p:sp>
      <p:sp>
        <p:nvSpPr>
          <p:cNvPr id="38" name="TextBox 37"/>
          <p:cNvSpPr txBox="1"/>
          <p:nvPr/>
        </p:nvSpPr>
        <p:spPr>
          <a:xfrm>
            <a:off x="6432553" y="4602330"/>
            <a:ext cx="2438400" cy="369332"/>
          </a:xfrm>
          <a:prstGeom prst="rect">
            <a:avLst/>
          </a:prstGeom>
          <a:noFill/>
        </p:spPr>
        <p:txBody>
          <a:bodyPr wrap="square" rtlCol="0">
            <a:spAutoFit/>
          </a:bodyPr>
          <a:lstStyle/>
          <a:p>
            <a:r>
              <a:rPr lang="en-US" dirty="0"/>
              <a:t>Own no </a:t>
            </a:r>
            <a:r>
              <a:rPr lang="en-US" dirty="0" smtClean="0"/>
              <a:t>singers</a:t>
            </a:r>
            <a:endParaRPr lang="en-US" dirty="0"/>
          </a:p>
        </p:txBody>
      </p:sp>
      <p:pic>
        <p:nvPicPr>
          <p:cNvPr id="10" name="Picture 9"/>
          <p:cNvPicPr>
            <a:picLocks noChangeAspect="1"/>
          </p:cNvPicPr>
          <p:nvPr/>
        </p:nvPicPr>
        <p:blipFill>
          <a:blip r:embed="rId14"/>
          <a:stretch>
            <a:fillRect/>
          </a:stretch>
        </p:blipFill>
        <p:spPr>
          <a:xfrm>
            <a:off x="541866" y="5436334"/>
            <a:ext cx="518309" cy="659666"/>
          </a:xfrm>
          <a:prstGeom prst="rect">
            <a:avLst/>
          </a:prstGeom>
        </p:spPr>
      </p:pic>
      <p:pic>
        <p:nvPicPr>
          <p:cNvPr id="11" name="Picture 10"/>
          <p:cNvPicPr>
            <a:picLocks noChangeAspect="1"/>
          </p:cNvPicPr>
          <p:nvPr/>
        </p:nvPicPr>
        <p:blipFill>
          <a:blip r:embed="rId15"/>
          <a:stretch>
            <a:fillRect/>
          </a:stretch>
        </p:blipFill>
        <p:spPr>
          <a:xfrm>
            <a:off x="5067300" y="4521712"/>
            <a:ext cx="952500" cy="495300"/>
          </a:xfrm>
          <a:prstGeom prst="rect">
            <a:avLst/>
          </a:prstGeom>
        </p:spPr>
      </p:pic>
      <p:sp>
        <p:nvSpPr>
          <p:cNvPr id="39" name="TextBox 38"/>
          <p:cNvSpPr txBox="1"/>
          <p:nvPr/>
        </p:nvSpPr>
        <p:spPr>
          <a:xfrm>
            <a:off x="1949863" y="5532840"/>
            <a:ext cx="3079337" cy="369332"/>
          </a:xfrm>
          <a:prstGeom prst="rect">
            <a:avLst/>
          </a:prstGeom>
          <a:noFill/>
        </p:spPr>
        <p:txBody>
          <a:bodyPr wrap="square" rtlCol="0">
            <a:spAutoFit/>
          </a:bodyPr>
          <a:lstStyle/>
          <a:p>
            <a:r>
              <a:rPr lang="en-US" dirty="0"/>
              <a:t>Own no </a:t>
            </a:r>
            <a:r>
              <a:rPr lang="en-US" dirty="0" smtClean="0"/>
              <a:t>teachers &amp; schools</a:t>
            </a:r>
            <a:endParaRPr lang="en-US" dirty="0"/>
          </a:p>
        </p:txBody>
      </p:sp>
      <p:pic>
        <p:nvPicPr>
          <p:cNvPr id="12" name="Picture 11"/>
          <p:cNvPicPr>
            <a:picLocks noChangeAspect="1"/>
          </p:cNvPicPr>
          <p:nvPr/>
        </p:nvPicPr>
        <p:blipFill>
          <a:blip r:embed="rId16"/>
          <a:stretch>
            <a:fillRect/>
          </a:stretch>
        </p:blipFill>
        <p:spPr>
          <a:xfrm>
            <a:off x="6102113" y="5964952"/>
            <a:ext cx="660879" cy="668475"/>
          </a:xfrm>
          <a:prstGeom prst="rect">
            <a:avLst/>
          </a:prstGeom>
        </p:spPr>
      </p:pic>
      <p:pic>
        <p:nvPicPr>
          <p:cNvPr id="40" name="Picture 39"/>
          <p:cNvPicPr>
            <a:picLocks noChangeAspect="1"/>
          </p:cNvPicPr>
          <p:nvPr/>
        </p:nvPicPr>
        <p:blipFill>
          <a:blip r:embed="rId16"/>
          <a:stretch>
            <a:fillRect/>
          </a:stretch>
        </p:blipFill>
        <p:spPr>
          <a:xfrm>
            <a:off x="5943600" y="5964952"/>
            <a:ext cx="660879" cy="668475"/>
          </a:xfrm>
          <a:prstGeom prst="rect">
            <a:avLst/>
          </a:prstGeom>
        </p:spPr>
      </p:pic>
      <p:pic>
        <p:nvPicPr>
          <p:cNvPr id="41" name="Picture 40"/>
          <p:cNvPicPr>
            <a:picLocks noChangeAspect="1"/>
          </p:cNvPicPr>
          <p:nvPr/>
        </p:nvPicPr>
        <p:blipFill>
          <a:blip r:embed="rId17"/>
          <a:stretch>
            <a:fillRect/>
          </a:stretch>
        </p:blipFill>
        <p:spPr>
          <a:xfrm>
            <a:off x="6739724" y="6075242"/>
            <a:ext cx="1114425" cy="485775"/>
          </a:xfrm>
          <a:prstGeom prst="rect">
            <a:avLst/>
          </a:prstGeom>
        </p:spPr>
      </p:pic>
    </p:spTree>
    <p:extLst>
      <p:ext uri="{BB962C8B-B14F-4D97-AF65-F5344CB8AC3E}">
        <p14:creationId xmlns:p14="http://schemas.microsoft.com/office/powerpoint/2010/main" val="995748191"/>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11"/>
          <p:cNvSpPr>
            <a:spLocks noGrp="1"/>
          </p:cNvSpPr>
          <p:nvPr>
            <p:ph type="sldNum" sz="quarter" idx="10"/>
          </p:nvPr>
        </p:nvSpPr>
        <p:spPr bwMode="auto">
          <a:xfrm>
            <a:off x="6858000" y="6457950"/>
            <a:ext cx="2133600" cy="30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r"/>
            <a:fld id="{563FB818-24A6-4ACB-A85C-28F3928B779B}" type="slidenum">
              <a:rPr lang="en-US" smtClean="0">
                <a:solidFill>
                  <a:srgbClr val="000000"/>
                </a:solidFill>
              </a:rPr>
              <a:pPr algn="r"/>
              <a:t>40</a:t>
            </a:fld>
            <a:endParaRPr lang="en-US" smtClean="0">
              <a:solidFill>
                <a:srgbClr val="000000"/>
              </a:solidFill>
            </a:endParaRPr>
          </a:p>
        </p:txBody>
      </p:sp>
      <p:pic>
        <p:nvPicPr>
          <p:cNvPr id="5" name="Picture 4"/>
          <p:cNvPicPr>
            <a:picLocks noChangeAspect="1"/>
          </p:cNvPicPr>
          <p:nvPr/>
        </p:nvPicPr>
        <p:blipFill>
          <a:blip r:embed="rId2"/>
          <a:stretch>
            <a:fillRect/>
          </a:stretch>
        </p:blipFill>
        <p:spPr>
          <a:xfrm>
            <a:off x="381000" y="1104900"/>
            <a:ext cx="8343900" cy="4152900"/>
          </a:xfrm>
          <a:prstGeom prst="rect">
            <a:avLst/>
          </a:prstGeom>
        </p:spPr>
      </p:pic>
      <p:sp>
        <p:nvSpPr>
          <p:cNvPr id="94214" name="TextBox 1"/>
          <p:cNvSpPr txBox="1">
            <a:spLocks noChangeArrowheads="1"/>
          </p:cNvSpPr>
          <p:nvPr/>
        </p:nvSpPr>
        <p:spPr bwMode="auto">
          <a:xfrm>
            <a:off x="1874044" y="3848100"/>
            <a:ext cx="5357812" cy="923297"/>
          </a:xfrm>
          <a:prstGeom prst="rect">
            <a:avLst/>
          </a:prstGeom>
          <a:solidFill>
            <a:schemeClr val="bg1"/>
          </a:solidFill>
          <a:ln>
            <a:noFill/>
          </a:ln>
          <a:extLst/>
        </p:spPr>
        <p:txBody>
          <a:bodyPr lIns="91407" tIns="45704" rIns="91407" bIns="45704">
            <a:spAutoFit/>
          </a:bodyPr>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algn="ctr"/>
            <a:r>
              <a:rPr lang="en-US" altLang="en-US" sz="5400" b="1" dirty="0" smtClean="0">
                <a:solidFill>
                  <a:srgbClr val="FF0000"/>
                </a:solidFill>
                <a:latin typeface="Optima" pitchFamily="34" charset="0"/>
                <a:cs typeface="Arial" pitchFamily="34" charset="0"/>
              </a:rPr>
              <a:t>TERIMA KASIH</a:t>
            </a:r>
            <a:endParaRPr lang="en-US" altLang="en-US" sz="5400" b="1" dirty="0">
              <a:solidFill>
                <a:srgbClr val="FF0000"/>
              </a:solidFill>
              <a:latin typeface="Optima" pitchFamily="34" charset="0"/>
              <a:cs typeface="Arial" pitchFamily="34" charset="0"/>
            </a:endParaRPr>
          </a:p>
        </p:txBody>
      </p:sp>
    </p:spTree>
    <p:extLst>
      <p:ext uri="{BB962C8B-B14F-4D97-AF65-F5344CB8AC3E}">
        <p14:creationId xmlns:p14="http://schemas.microsoft.com/office/powerpoint/2010/main" val="11502448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74614" y="375014"/>
            <a:ext cx="2297481" cy="1832963"/>
          </a:xfrm>
          <a:prstGeom prst="rect">
            <a:avLst/>
          </a:prstGeom>
        </p:spPr>
      </p:pic>
      <p:cxnSp>
        <p:nvCxnSpPr>
          <p:cNvPr id="5" name="Elbow Connector 4"/>
          <p:cNvCxnSpPr/>
          <p:nvPr/>
        </p:nvCxnSpPr>
        <p:spPr>
          <a:xfrm flipV="1">
            <a:off x="4495800" y="1058992"/>
            <a:ext cx="2286000" cy="465008"/>
          </a:xfrm>
          <a:prstGeom prst="bentConnector3">
            <a:avLst>
              <a:gd name="adj1" fmla="val 41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9" name="image.png"/>
          <p:cNvPicPr/>
          <p:nvPr/>
        </p:nvPicPr>
        <p:blipFill>
          <a:blip r:embed="rId3"/>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
        <p:nvSpPr>
          <p:cNvPr id="10" name="Title 3"/>
          <p:cNvSpPr txBox="1">
            <a:spLocks/>
          </p:cNvSpPr>
          <p:nvPr/>
        </p:nvSpPr>
        <p:spPr bwMode="auto">
          <a:xfrm>
            <a:off x="1143000" y="533400"/>
            <a:ext cx="79327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nchor="b"/>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smtClean="0">
                <a:solidFill>
                  <a:srgbClr val="C00000"/>
                </a:solidFill>
                <a:latin typeface="Arial" pitchFamily="34" charset="0"/>
                <a:ea typeface="MS PGothic" pitchFamily="34" charset="-128"/>
                <a:cs typeface="Arial" pitchFamily="34" charset="0"/>
              </a:rPr>
              <a:t> Mobile Phone </a:t>
            </a:r>
            <a:r>
              <a:rPr lang="en-US" altLang="en-US" b="1" dirty="0" err="1" smtClean="0">
                <a:solidFill>
                  <a:srgbClr val="C00000"/>
                </a:solidFill>
                <a:latin typeface="Arial" pitchFamily="34" charset="0"/>
                <a:ea typeface="MS PGothic" pitchFamily="34" charset="-128"/>
                <a:cs typeface="Arial" pitchFamily="34" charset="0"/>
              </a:rPr>
              <a:t>Sentris</a:t>
            </a:r>
            <a:endParaRPr lang="en-US" altLang="en-US" b="1" i="1" dirty="0">
              <a:solidFill>
                <a:srgbClr val="C00000"/>
              </a:solidFill>
              <a:latin typeface="Arial" pitchFamily="34" charset="0"/>
              <a:ea typeface="MS PGothic" pitchFamily="34" charset="-128"/>
              <a:cs typeface="Arial" pitchFamily="34" charset="0"/>
            </a:endParaRPr>
          </a:p>
        </p:txBody>
      </p:sp>
      <p:sp>
        <p:nvSpPr>
          <p:cNvPr id="11" name="TextBox 10"/>
          <p:cNvSpPr txBox="1"/>
          <p:nvPr/>
        </p:nvSpPr>
        <p:spPr>
          <a:xfrm>
            <a:off x="1178485" y="1"/>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LATAR </a:t>
            </a:r>
            <a:r>
              <a:rPr lang="en-US" sz="3200" b="1" dirty="0">
                <a:solidFill>
                  <a:srgbClr val="C00000"/>
                </a:solidFill>
                <a:cs typeface="+mn-cs"/>
              </a:rPr>
              <a:t>BELAKANG</a:t>
            </a:r>
          </a:p>
        </p:txBody>
      </p:sp>
      <p:sp>
        <p:nvSpPr>
          <p:cNvPr id="14" name="Shape 230"/>
          <p:cNvSpPr/>
          <p:nvPr/>
        </p:nvSpPr>
        <p:spPr>
          <a:xfrm>
            <a:off x="1144588" y="609600"/>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15" name="Picture 2"/>
          <p:cNvPicPr>
            <a:picLocks noChangeAspect="1" noChangeArrowheads="1"/>
          </p:cNvPicPr>
          <p:nvPr/>
        </p:nvPicPr>
        <p:blipFill>
          <a:blip r:embed="rId4"/>
          <a:srcRect/>
          <a:stretch>
            <a:fillRect/>
          </a:stretch>
        </p:blipFill>
        <p:spPr bwMode="auto">
          <a:xfrm>
            <a:off x="1981199" y="6180489"/>
            <a:ext cx="6893485" cy="60131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5"/>
          <a:stretch>
            <a:fillRect/>
          </a:stretch>
        </p:blipFill>
        <p:spPr>
          <a:xfrm>
            <a:off x="590550" y="1447800"/>
            <a:ext cx="6929691" cy="2935132"/>
          </a:xfrm>
          <a:prstGeom prst="rect">
            <a:avLst/>
          </a:prstGeom>
        </p:spPr>
      </p:pic>
      <p:pic>
        <p:nvPicPr>
          <p:cNvPr id="13" name="Picture 12"/>
          <p:cNvPicPr>
            <a:picLocks noChangeAspect="1"/>
          </p:cNvPicPr>
          <p:nvPr/>
        </p:nvPicPr>
        <p:blipFill>
          <a:blip r:embed="rId6"/>
          <a:stretch>
            <a:fillRect/>
          </a:stretch>
        </p:blipFill>
        <p:spPr>
          <a:xfrm>
            <a:off x="165669" y="3705224"/>
            <a:ext cx="1649861" cy="3076575"/>
          </a:xfrm>
          <a:prstGeom prst="rect">
            <a:avLst/>
          </a:prstGeom>
        </p:spPr>
      </p:pic>
      <p:pic>
        <p:nvPicPr>
          <p:cNvPr id="16" name="Picture 15"/>
          <p:cNvPicPr>
            <a:picLocks noChangeAspect="1"/>
          </p:cNvPicPr>
          <p:nvPr/>
        </p:nvPicPr>
        <p:blipFill>
          <a:blip r:embed="rId7"/>
          <a:stretch>
            <a:fillRect/>
          </a:stretch>
        </p:blipFill>
        <p:spPr>
          <a:xfrm>
            <a:off x="3705478" y="4238625"/>
            <a:ext cx="699834" cy="412612"/>
          </a:xfrm>
          <a:prstGeom prst="rect">
            <a:avLst/>
          </a:prstGeom>
        </p:spPr>
      </p:pic>
      <p:pic>
        <p:nvPicPr>
          <p:cNvPr id="17" name="Picture 16"/>
          <p:cNvPicPr>
            <a:picLocks noChangeAspect="1"/>
          </p:cNvPicPr>
          <p:nvPr/>
        </p:nvPicPr>
        <p:blipFill>
          <a:blip r:embed="rId8"/>
          <a:stretch>
            <a:fillRect/>
          </a:stretch>
        </p:blipFill>
        <p:spPr>
          <a:xfrm>
            <a:off x="3675075" y="4772025"/>
            <a:ext cx="720712" cy="469816"/>
          </a:xfrm>
          <a:prstGeom prst="rect">
            <a:avLst/>
          </a:prstGeom>
        </p:spPr>
      </p:pic>
      <p:pic>
        <p:nvPicPr>
          <p:cNvPr id="19" name="Picture 18"/>
          <p:cNvPicPr>
            <a:picLocks noChangeAspect="1"/>
          </p:cNvPicPr>
          <p:nvPr/>
        </p:nvPicPr>
        <p:blipFill>
          <a:blip r:embed="rId9"/>
          <a:stretch>
            <a:fillRect/>
          </a:stretch>
        </p:blipFill>
        <p:spPr>
          <a:xfrm>
            <a:off x="3705478" y="5305425"/>
            <a:ext cx="726753" cy="697389"/>
          </a:xfrm>
          <a:prstGeom prst="rect">
            <a:avLst/>
          </a:prstGeom>
        </p:spPr>
      </p:pic>
      <p:sp>
        <p:nvSpPr>
          <p:cNvPr id="20" name="Rounded Rectangle 19"/>
          <p:cNvSpPr/>
          <p:nvPr/>
        </p:nvSpPr>
        <p:spPr>
          <a:xfrm>
            <a:off x="3646500" y="3552825"/>
            <a:ext cx="820725" cy="256636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a:off x="1895475" y="5076825"/>
            <a:ext cx="177007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1182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5420" y="3406085"/>
            <a:ext cx="4285512" cy="3168871"/>
          </a:xfrm>
          <a:prstGeom prst="rect">
            <a:avLst/>
          </a:prstGeom>
        </p:spPr>
      </p:pic>
      <p:sp>
        <p:nvSpPr>
          <p:cNvPr id="3" name="TextBox 2"/>
          <p:cNvSpPr txBox="1"/>
          <p:nvPr/>
        </p:nvSpPr>
        <p:spPr>
          <a:xfrm>
            <a:off x="5112416" y="2939420"/>
            <a:ext cx="3657600" cy="369332"/>
          </a:xfrm>
          <a:prstGeom prst="rect">
            <a:avLst/>
          </a:prstGeom>
          <a:noFill/>
        </p:spPr>
        <p:txBody>
          <a:bodyPr wrap="square" rtlCol="0">
            <a:spAutoFit/>
          </a:bodyPr>
          <a:lstStyle/>
          <a:p>
            <a:r>
              <a:rPr lang="en-US" dirty="0" smtClean="0"/>
              <a:t>Mobile Broadband Subscription</a:t>
            </a:r>
            <a:endParaRPr lang="en-US" dirty="0"/>
          </a:p>
        </p:txBody>
      </p:sp>
      <p:pic>
        <p:nvPicPr>
          <p:cNvPr id="4" name="Picture 3"/>
          <p:cNvPicPr>
            <a:picLocks noChangeAspect="1"/>
          </p:cNvPicPr>
          <p:nvPr/>
        </p:nvPicPr>
        <p:blipFill>
          <a:blip r:embed="rId3"/>
          <a:stretch>
            <a:fillRect/>
          </a:stretch>
        </p:blipFill>
        <p:spPr>
          <a:xfrm>
            <a:off x="48767" y="1283732"/>
            <a:ext cx="4581279" cy="4812268"/>
          </a:xfrm>
          <a:prstGeom prst="rect">
            <a:avLst/>
          </a:prstGeom>
        </p:spPr>
      </p:pic>
      <p:sp>
        <p:nvSpPr>
          <p:cNvPr id="5" name="TextBox 4"/>
          <p:cNvSpPr txBox="1"/>
          <p:nvPr/>
        </p:nvSpPr>
        <p:spPr>
          <a:xfrm>
            <a:off x="360259" y="910162"/>
            <a:ext cx="3657600" cy="369332"/>
          </a:xfrm>
          <a:prstGeom prst="rect">
            <a:avLst/>
          </a:prstGeom>
          <a:noFill/>
        </p:spPr>
        <p:txBody>
          <a:bodyPr wrap="square" rtlCol="0">
            <a:spAutoFit/>
          </a:bodyPr>
          <a:lstStyle/>
          <a:p>
            <a:r>
              <a:rPr lang="en-US" dirty="0" smtClean="0"/>
              <a:t>Mobile phone Subscription</a:t>
            </a:r>
            <a:endParaRPr lang="en-US" dirty="0"/>
          </a:p>
        </p:txBody>
      </p:sp>
      <p:pic>
        <p:nvPicPr>
          <p:cNvPr id="6" name="Picture 5"/>
          <p:cNvPicPr>
            <a:picLocks noChangeAspect="1"/>
          </p:cNvPicPr>
          <p:nvPr/>
        </p:nvPicPr>
        <p:blipFill>
          <a:blip r:embed="rId4"/>
          <a:stretch>
            <a:fillRect/>
          </a:stretch>
        </p:blipFill>
        <p:spPr>
          <a:xfrm>
            <a:off x="4722411" y="1246899"/>
            <a:ext cx="1604177" cy="1504950"/>
          </a:xfrm>
          <a:prstGeom prst="rect">
            <a:avLst/>
          </a:prstGeom>
        </p:spPr>
      </p:pic>
      <p:sp>
        <p:nvSpPr>
          <p:cNvPr id="7" name="TextBox 6"/>
          <p:cNvSpPr txBox="1"/>
          <p:nvPr/>
        </p:nvSpPr>
        <p:spPr>
          <a:xfrm>
            <a:off x="3200400" y="6522150"/>
            <a:ext cx="4648200" cy="246221"/>
          </a:xfrm>
          <a:prstGeom prst="rect">
            <a:avLst/>
          </a:prstGeom>
          <a:noFill/>
        </p:spPr>
        <p:txBody>
          <a:bodyPr wrap="square" rtlCol="0">
            <a:spAutoFit/>
          </a:bodyPr>
          <a:lstStyle/>
          <a:p>
            <a:r>
              <a:rPr lang="en-US" sz="1000" dirty="0" err="1" smtClean="0"/>
              <a:t>Sumber</a:t>
            </a:r>
            <a:r>
              <a:rPr lang="en-US" sz="1000" dirty="0" smtClean="0"/>
              <a:t> : </a:t>
            </a:r>
            <a:r>
              <a:rPr lang="en-US" sz="1000" dirty="0" err="1" smtClean="0"/>
              <a:t>Erricson</a:t>
            </a:r>
            <a:r>
              <a:rPr lang="en-US" sz="1000" dirty="0" smtClean="0"/>
              <a:t> Mobility Report 2016</a:t>
            </a:r>
            <a:endParaRPr lang="en-US" sz="1000" dirty="0"/>
          </a:p>
        </p:txBody>
      </p:sp>
      <p:sp>
        <p:nvSpPr>
          <p:cNvPr id="8"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9" name="Shape 230"/>
          <p:cNvSpPr/>
          <p:nvPr/>
        </p:nvSpPr>
        <p:spPr>
          <a:xfrm>
            <a:off x="1144588" y="609600"/>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10" name="image.png"/>
          <p:cNvPicPr/>
          <p:nvPr/>
        </p:nvPicPr>
        <p:blipFill>
          <a:blip r:embed="rId5"/>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
        <p:nvSpPr>
          <p:cNvPr id="11" name="Title 3"/>
          <p:cNvSpPr txBox="1">
            <a:spLocks/>
          </p:cNvSpPr>
          <p:nvPr/>
        </p:nvSpPr>
        <p:spPr bwMode="auto">
          <a:xfrm>
            <a:off x="1143000" y="533400"/>
            <a:ext cx="79327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nchor="b"/>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err="1" smtClean="0">
                <a:solidFill>
                  <a:srgbClr val="C00000"/>
                </a:solidFill>
                <a:latin typeface="Arial" pitchFamily="34" charset="0"/>
                <a:ea typeface="MS PGothic" pitchFamily="34" charset="-128"/>
                <a:cs typeface="Arial" pitchFamily="34" charset="0"/>
              </a:rPr>
              <a:t>Tingginya</a:t>
            </a:r>
            <a:r>
              <a:rPr lang="en-US" altLang="en-US" b="1" dirty="0" smtClean="0">
                <a:solidFill>
                  <a:srgbClr val="C00000"/>
                </a:solidFill>
                <a:latin typeface="Arial" pitchFamily="34" charset="0"/>
                <a:ea typeface="MS PGothic" pitchFamily="34" charset="-128"/>
                <a:cs typeface="Arial" pitchFamily="34" charset="0"/>
              </a:rPr>
              <a:t> </a:t>
            </a:r>
            <a:r>
              <a:rPr lang="en-US" altLang="en-US" b="1" dirty="0" err="1" smtClean="0">
                <a:solidFill>
                  <a:srgbClr val="C00000"/>
                </a:solidFill>
                <a:latin typeface="Arial" pitchFamily="34" charset="0"/>
                <a:ea typeface="MS PGothic" pitchFamily="34" charset="-128"/>
                <a:cs typeface="Arial" pitchFamily="34" charset="0"/>
              </a:rPr>
              <a:t>Penetrasi</a:t>
            </a:r>
            <a:r>
              <a:rPr lang="en-US" altLang="en-US" b="1" dirty="0" smtClean="0">
                <a:solidFill>
                  <a:srgbClr val="C00000"/>
                </a:solidFill>
                <a:latin typeface="Arial" pitchFamily="34" charset="0"/>
                <a:ea typeface="MS PGothic" pitchFamily="34" charset="-128"/>
                <a:cs typeface="Arial" pitchFamily="34" charset="0"/>
              </a:rPr>
              <a:t> </a:t>
            </a:r>
            <a:r>
              <a:rPr lang="en-US" altLang="en-US" b="1" dirty="0" err="1" smtClean="0">
                <a:solidFill>
                  <a:srgbClr val="C00000"/>
                </a:solidFill>
                <a:latin typeface="Arial" pitchFamily="34" charset="0"/>
                <a:ea typeface="MS PGothic" pitchFamily="34" charset="-128"/>
                <a:cs typeface="Arial" pitchFamily="34" charset="0"/>
              </a:rPr>
              <a:t>Telepon</a:t>
            </a:r>
            <a:r>
              <a:rPr lang="en-US" altLang="en-US" b="1" dirty="0" smtClean="0">
                <a:solidFill>
                  <a:srgbClr val="C00000"/>
                </a:solidFill>
                <a:latin typeface="Arial" pitchFamily="34" charset="0"/>
                <a:ea typeface="MS PGothic" pitchFamily="34" charset="-128"/>
                <a:cs typeface="Arial" pitchFamily="34" charset="0"/>
              </a:rPr>
              <a:t> </a:t>
            </a:r>
            <a:r>
              <a:rPr lang="en-US" altLang="en-US" b="1" dirty="0" err="1" smtClean="0">
                <a:solidFill>
                  <a:srgbClr val="C00000"/>
                </a:solidFill>
                <a:latin typeface="Arial" pitchFamily="34" charset="0"/>
                <a:ea typeface="MS PGothic" pitchFamily="34" charset="-128"/>
                <a:cs typeface="Arial" pitchFamily="34" charset="0"/>
              </a:rPr>
              <a:t>Genggam</a:t>
            </a:r>
            <a:endParaRPr lang="en-US" altLang="en-US" b="1" i="1" dirty="0">
              <a:solidFill>
                <a:srgbClr val="C00000"/>
              </a:solidFill>
              <a:latin typeface="Arial" pitchFamily="34" charset="0"/>
              <a:ea typeface="MS PGothic" pitchFamily="34" charset="-128"/>
              <a:cs typeface="Arial" pitchFamily="34" charset="0"/>
            </a:endParaRPr>
          </a:p>
        </p:txBody>
      </p:sp>
      <p:sp>
        <p:nvSpPr>
          <p:cNvPr id="12" name="TextBox 11"/>
          <p:cNvSpPr txBox="1"/>
          <p:nvPr/>
        </p:nvSpPr>
        <p:spPr>
          <a:xfrm>
            <a:off x="1178485" y="1"/>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LATAR </a:t>
            </a:r>
            <a:r>
              <a:rPr lang="en-US" sz="3200" b="1" dirty="0">
                <a:solidFill>
                  <a:srgbClr val="C00000"/>
                </a:solidFill>
                <a:cs typeface="+mn-cs"/>
              </a:rPr>
              <a:t>BELAKANG</a:t>
            </a:r>
          </a:p>
        </p:txBody>
      </p:sp>
    </p:spTree>
    <p:extLst>
      <p:ext uri="{BB962C8B-B14F-4D97-AF65-F5344CB8AC3E}">
        <p14:creationId xmlns:p14="http://schemas.microsoft.com/office/powerpoint/2010/main" val="197549396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3"/>
          <p:cNvPicPr>
            <a:picLocks noChangeAspect="1" noChangeArrowheads="1"/>
          </p:cNvPicPr>
          <p:nvPr/>
        </p:nvPicPr>
        <p:blipFill>
          <a:blip r:embed="rId3"/>
          <a:srcRect/>
          <a:stretch>
            <a:fillRect/>
          </a:stretch>
        </p:blipFill>
        <p:spPr bwMode="auto">
          <a:xfrm>
            <a:off x="320223" y="2992172"/>
            <a:ext cx="4632777" cy="362419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012" name="TextBox 116"/>
          <p:cNvSpPr txBox="1">
            <a:spLocks noChangeArrowheads="1"/>
          </p:cNvSpPr>
          <p:nvPr/>
        </p:nvSpPr>
        <p:spPr bwMode="auto">
          <a:xfrm>
            <a:off x="609600" y="2706302"/>
            <a:ext cx="30098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200"/>
              </a:spcBef>
              <a:spcAft>
                <a:spcPts val="200"/>
              </a:spcAft>
              <a:buClr>
                <a:schemeClr val="accent1"/>
              </a:buClr>
              <a:buSzPct val="100000"/>
              <a:buFont typeface="Tw Cen MT" panose="020B0602020104020603" pitchFamily="34" charset="0"/>
              <a:buChar char=" "/>
              <a:defRPr sz="2200">
                <a:solidFill>
                  <a:schemeClr val="tx1"/>
                </a:solidFill>
                <a:latin typeface="Tw Cen MT" panose="020B0602020104020603" pitchFamily="34" charset="0"/>
              </a:defRPr>
            </a:lvl1pPr>
            <a:lvl2pPr marL="742950" indent="-285750">
              <a:lnSpc>
                <a:spcPct val="90000"/>
              </a:lnSpc>
              <a:spcBef>
                <a:spcPts val="200"/>
              </a:spcBef>
              <a:spcAft>
                <a:spcPts val="400"/>
              </a:spcAft>
              <a:buClr>
                <a:schemeClr val="accent1"/>
              </a:buClr>
              <a:buFont typeface="Wingdings 3" panose="05040102010807070707" pitchFamily="18" charset="2"/>
              <a:buChar char=""/>
              <a:defRPr>
                <a:solidFill>
                  <a:schemeClr val="tx1"/>
                </a:solidFill>
                <a:latin typeface="Tw Cen MT" panose="020B0602020104020603" pitchFamily="34" charset="0"/>
              </a:defRPr>
            </a:lvl2pPr>
            <a:lvl3pPr marL="11430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3pPr>
            <a:lvl4pPr marL="16002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4pPr>
            <a:lvl5pPr marL="2057400" indent="-22860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5pPr>
            <a:lvl6pPr marL="2514600" indent="-228600" defTabSz="457200" eaLnBrk="0" fontAlgn="base" hangingPunct="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6pPr>
            <a:lvl7pPr marL="2971800" indent="-228600" defTabSz="457200" eaLnBrk="0" fontAlgn="base" hangingPunct="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7pPr>
            <a:lvl8pPr marL="3429000" indent="-228600" defTabSz="457200" eaLnBrk="0" fontAlgn="base" hangingPunct="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8pPr>
            <a:lvl9pPr marL="3886200" indent="-228600" defTabSz="457200" eaLnBrk="0" fontAlgn="base" hangingPunct="0">
              <a:lnSpc>
                <a:spcPct val="90000"/>
              </a:lnSpc>
              <a:spcBef>
                <a:spcPts val="200"/>
              </a:spcBef>
              <a:spcAft>
                <a:spcPts val="400"/>
              </a:spcAft>
              <a:buClr>
                <a:schemeClr val="accent1"/>
              </a:buClr>
              <a:buFont typeface="Wingdings 3" panose="05040102010807070707" pitchFamily="18" charset="2"/>
              <a:buChar char=""/>
              <a:defRPr sz="1400">
                <a:solidFill>
                  <a:schemeClr val="tx1"/>
                </a:solidFill>
                <a:latin typeface="Tw Cen MT" panose="020B0602020104020603" pitchFamily="34" charset="0"/>
              </a:defRPr>
            </a:lvl9pPr>
          </a:lstStyle>
          <a:p>
            <a:pPr algn="ctr" eaLnBrk="1" hangingPunct="1">
              <a:lnSpc>
                <a:spcPct val="100000"/>
              </a:lnSpc>
              <a:spcBef>
                <a:spcPct val="0"/>
              </a:spcBef>
              <a:spcAft>
                <a:spcPct val="0"/>
              </a:spcAft>
              <a:buClrTx/>
              <a:buSzTx/>
              <a:buFontTx/>
              <a:buNone/>
            </a:pPr>
            <a:r>
              <a:rPr lang="en-US" altLang="en-US" sz="1800" b="1" dirty="0">
                <a:solidFill>
                  <a:srgbClr val="C00000"/>
                </a:solidFill>
                <a:latin typeface="Arial" panose="020B0604020202020204" pitchFamily="34" charset="0"/>
              </a:rPr>
              <a:t>SOCIAL NETWORK </a:t>
            </a:r>
          </a:p>
        </p:txBody>
      </p:sp>
      <p:pic>
        <p:nvPicPr>
          <p:cNvPr id="4301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831328"/>
            <a:ext cx="3881346" cy="479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TextBox 2"/>
          <p:cNvSpPr txBox="1">
            <a:spLocks noChangeArrowheads="1"/>
          </p:cNvSpPr>
          <p:nvPr/>
        </p:nvSpPr>
        <p:spPr bwMode="auto">
          <a:xfrm>
            <a:off x="5973366" y="1287067"/>
            <a:ext cx="24550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a:t>New Maslow Theory</a:t>
            </a:r>
          </a:p>
        </p:txBody>
      </p:sp>
      <p:pic>
        <p:nvPicPr>
          <p:cNvPr id="2" name="Picture 1"/>
          <p:cNvPicPr>
            <a:picLocks noChangeAspect="1"/>
          </p:cNvPicPr>
          <p:nvPr/>
        </p:nvPicPr>
        <p:blipFill>
          <a:blip r:embed="rId5"/>
          <a:stretch>
            <a:fillRect/>
          </a:stretch>
        </p:blipFill>
        <p:spPr>
          <a:xfrm>
            <a:off x="3593683" y="939404"/>
            <a:ext cx="2265383" cy="2171461"/>
          </a:xfrm>
          <a:prstGeom prst="rect">
            <a:avLst/>
          </a:prstGeom>
        </p:spPr>
      </p:pic>
      <p:sp>
        <p:nvSpPr>
          <p:cNvPr id="14"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15" name="image.png"/>
          <p:cNvPicPr/>
          <p:nvPr/>
        </p:nvPicPr>
        <p:blipFill>
          <a:blip r:embed="rId6"/>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
        <p:nvSpPr>
          <p:cNvPr id="16" name="Title 3"/>
          <p:cNvSpPr txBox="1">
            <a:spLocks/>
          </p:cNvSpPr>
          <p:nvPr/>
        </p:nvSpPr>
        <p:spPr bwMode="auto">
          <a:xfrm>
            <a:off x="1143000" y="533400"/>
            <a:ext cx="79327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nchor="b"/>
          <a:lstStyle>
            <a:lvl1pPr>
              <a:defRPr>
                <a:solidFill>
                  <a:schemeClr val="tx1"/>
                </a:solidFill>
                <a:latin typeface="Frutiger 55 Roman"/>
                <a:ea typeface="Frutiger 55 Roman"/>
                <a:cs typeface="Frutiger 55 Roman"/>
                <a:sym typeface="Frutiger 55 Roman"/>
              </a:defRPr>
            </a:lvl1pPr>
            <a:lvl2pPr marL="742950" indent="-285750">
              <a:defRPr>
                <a:solidFill>
                  <a:schemeClr val="tx1"/>
                </a:solidFill>
                <a:latin typeface="Frutiger 55 Roman"/>
                <a:ea typeface="Frutiger 55 Roman"/>
                <a:cs typeface="Frutiger 55 Roman"/>
                <a:sym typeface="Frutiger 55 Roman"/>
              </a:defRPr>
            </a:lvl2pPr>
            <a:lvl3pPr marL="1143000" indent="-228600">
              <a:defRPr>
                <a:solidFill>
                  <a:schemeClr val="tx1"/>
                </a:solidFill>
                <a:latin typeface="Frutiger 55 Roman"/>
                <a:ea typeface="Frutiger 55 Roman"/>
                <a:cs typeface="Frutiger 55 Roman"/>
                <a:sym typeface="Frutiger 55 Roman"/>
              </a:defRPr>
            </a:lvl3pPr>
            <a:lvl4pPr marL="1600200" indent="-228600">
              <a:defRPr>
                <a:solidFill>
                  <a:schemeClr val="tx1"/>
                </a:solidFill>
                <a:latin typeface="Frutiger 55 Roman"/>
                <a:ea typeface="Frutiger 55 Roman"/>
                <a:cs typeface="Frutiger 55 Roman"/>
                <a:sym typeface="Frutiger 55 Roman"/>
              </a:defRPr>
            </a:lvl4pPr>
            <a:lvl5pPr marL="2057400" indent="-228600">
              <a:defRPr>
                <a:solidFill>
                  <a:schemeClr val="tx1"/>
                </a:solidFill>
                <a:latin typeface="Frutiger 55 Roman"/>
                <a:ea typeface="Frutiger 55 Roman"/>
                <a:cs typeface="Frutiger 55 Roman"/>
                <a:sym typeface="Frutiger 55 Roman"/>
              </a:defRPr>
            </a:lvl5pPr>
            <a:lvl6pPr marL="25146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6pPr>
            <a:lvl7pPr marL="29718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7pPr>
            <a:lvl8pPr marL="34290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8pPr>
            <a:lvl9pPr marL="3886200" indent="-228600" eaLnBrk="0" fontAlgn="base" hangingPunct="0">
              <a:spcBef>
                <a:spcPct val="0"/>
              </a:spcBef>
              <a:spcAft>
                <a:spcPct val="0"/>
              </a:spcAft>
              <a:defRPr>
                <a:solidFill>
                  <a:schemeClr val="tx1"/>
                </a:solidFill>
                <a:latin typeface="Frutiger 55 Roman"/>
                <a:ea typeface="Frutiger 55 Roman"/>
                <a:cs typeface="Frutiger 55 Roman"/>
                <a:sym typeface="Frutiger 55 Roman"/>
              </a:defRPr>
            </a:lvl9pPr>
          </a:lstStyle>
          <a:p>
            <a:pPr eaLnBrk="1" hangingPunct="1"/>
            <a:r>
              <a:rPr lang="en-US" altLang="en-US" b="1" dirty="0" smtClean="0">
                <a:solidFill>
                  <a:srgbClr val="C00000"/>
                </a:solidFill>
                <a:latin typeface="Arial" pitchFamily="34" charset="0"/>
                <a:ea typeface="MS PGothic" pitchFamily="34" charset="-128"/>
                <a:cs typeface="Arial" pitchFamily="34" charset="0"/>
              </a:rPr>
              <a:t> It’s about me and I share….</a:t>
            </a:r>
            <a:endParaRPr lang="en-US" altLang="en-US" b="1" i="1" dirty="0">
              <a:solidFill>
                <a:srgbClr val="C00000"/>
              </a:solidFill>
              <a:latin typeface="Arial" pitchFamily="34" charset="0"/>
              <a:ea typeface="MS PGothic" pitchFamily="34" charset="-128"/>
              <a:cs typeface="Arial" pitchFamily="34" charset="0"/>
            </a:endParaRPr>
          </a:p>
        </p:txBody>
      </p:sp>
      <p:sp>
        <p:nvSpPr>
          <p:cNvPr id="17" name="TextBox 16"/>
          <p:cNvSpPr txBox="1"/>
          <p:nvPr/>
        </p:nvSpPr>
        <p:spPr>
          <a:xfrm>
            <a:off x="1178485" y="1"/>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LATAR </a:t>
            </a:r>
            <a:r>
              <a:rPr lang="en-US" sz="3200" b="1" dirty="0">
                <a:solidFill>
                  <a:srgbClr val="C00000"/>
                </a:solidFill>
                <a:cs typeface="+mn-cs"/>
              </a:rPr>
              <a:t>BELAKANG</a:t>
            </a:r>
          </a:p>
        </p:txBody>
      </p:sp>
      <p:sp>
        <p:nvSpPr>
          <p:cNvPr id="19" name="Shape 230"/>
          <p:cNvSpPr/>
          <p:nvPr/>
        </p:nvSpPr>
        <p:spPr>
          <a:xfrm>
            <a:off x="1144588" y="609600"/>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4" name="Picture 3"/>
          <p:cNvPicPr>
            <a:picLocks noChangeAspect="1"/>
          </p:cNvPicPr>
          <p:nvPr/>
        </p:nvPicPr>
        <p:blipFill>
          <a:blip r:embed="rId7"/>
          <a:stretch>
            <a:fillRect/>
          </a:stretch>
        </p:blipFill>
        <p:spPr>
          <a:xfrm>
            <a:off x="1828800" y="1082311"/>
            <a:ext cx="1504950" cy="1504950"/>
          </a:xfrm>
          <a:prstGeom prst="rect">
            <a:avLst/>
          </a:prstGeom>
        </p:spPr>
      </p:pic>
    </p:spTree>
    <p:extLst>
      <p:ext uri="{BB962C8B-B14F-4D97-AF65-F5344CB8AC3E}">
        <p14:creationId xmlns:p14="http://schemas.microsoft.com/office/powerpoint/2010/main" val="376828683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Box 116"/>
          <p:cNvSpPr txBox="1">
            <a:spLocks noChangeArrowheads="1"/>
          </p:cNvSpPr>
          <p:nvPr/>
        </p:nvSpPr>
        <p:spPr bwMode="auto">
          <a:xfrm>
            <a:off x="1159828" y="475536"/>
            <a:ext cx="75080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C00000"/>
                </a:solidFill>
                <a:cs typeface="Frutiger 55 Roman"/>
              </a:rPr>
              <a:t>GDP DAN AKSES INTERNET = RELASI YANG KUAT</a:t>
            </a:r>
          </a:p>
        </p:txBody>
      </p:sp>
      <p:pic>
        <p:nvPicPr>
          <p:cNvPr id="8294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870" y="1320403"/>
            <a:ext cx="8671730" cy="4546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7"/>
          <p:cNvSpPr>
            <a:spLocks noChangeArrowheads="1"/>
          </p:cNvSpPr>
          <p:nvPr/>
        </p:nvSpPr>
        <p:spPr bwMode="auto">
          <a:xfrm>
            <a:off x="152400" y="6352795"/>
            <a:ext cx="79890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750" dirty="0" err="1">
                <a:latin typeface="Times New Roman" panose="02020603050405020304" pitchFamily="18" charset="0"/>
              </a:rPr>
              <a:t>Sumber</a:t>
            </a:r>
            <a:r>
              <a:rPr lang="en-US" altLang="en-US" sz="750" dirty="0">
                <a:latin typeface="Times New Roman" panose="02020603050405020304" pitchFamily="18" charset="0"/>
              </a:rPr>
              <a:t> : PEW Research Consulting, Smartphone Ownership and Internet Usage  Continues to Climb in Emerging Economies, February 2015</a:t>
            </a:r>
          </a:p>
        </p:txBody>
      </p:sp>
      <p:sp>
        <p:nvSpPr>
          <p:cNvPr id="11"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12" name="Shape 230"/>
          <p:cNvSpPr/>
          <p:nvPr/>
        </p:nvSpPr>
        <p:spPr>
          <a:xfrm>
            <a:off x="1144588" y="609600"/>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13" name="image.png"/>
          <p:cNvPicPr/>
          <p:nvPr/>
        </p:nvPicPr>
        <p:blipFill>
          <a:blip r:embed="rId3"/>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
        <p:nvSpPr>
          <p:cNvPr id="15" name="TextBox 14"/>
          <p:cNvSpPr txBox="1"/>
          <p:nvPr/>
        </p:nvSpPr>
        <p:spPr>
          <a:xfrm>
            <a:off x="1178485" y="1"/>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LATAR </a:t>
            </a:r>
            <a:r>
              <a:rPr lang="en-US" sz="3200" b="1" dirty="0">
                <a:solidFill>
                  <a:srgbClr val="C00000"/>
                </a:solidFill>
                <a:cs typeface="+mn-cs"/>
              </a:rPr>
              <a:t>BELAKANG</a:t>
            </a:r>
          </a:p>
        </p:txBody>
      </p:sp>
      <p:sp>
        <p:nvSpPr>
          <p:cNvPr id="2" name="Oval 1"/>
          <p:cNvSpPr/>
          <p:nvPr/>
        </p:nvSpPr>
        <p:spPr>
          <a:xfrm>
            <a:off x="2057400" y="4038600"/>
            <a:ext cx="10668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rot="16200000">
            <a:off x="-1089830" y="3160811"/>
            <a:ext cx="2819400" cy="307777"/>
          </a:xfrm>
          <a:prstGeom prst="rect">
            <a:avLst/>
          </a:prstGeom>
          <a:noFill/>
        </p:spPr>
        <p:txBody>
          <a:bodyPr wrap="square" rtlCol="0">
            <a:spAutoFit/>
          </a:bodyPr>
          <a:lstStyle/>
          <a:p>
            <a:r>
              <a:rPr lang="en-US" sz="1400" dirty="0" smtClean="0">
                <a:solidFill>
                  <a:schemeClr val="tx1">
                    <a:lumMod val="50000"/>
                    <a:lumOff val="50000"/>
                  </a:schemeClr>
                </a:solidFill>
              </a:rPr>
              <a:t>% of adult internet users</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81028689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81000" y="1473287"/>
            <a:ext cx="5638800" cy="5003713"/>
          </a:xfrm>
          <a:prstGeom prst="rect">
            <a:avLst/>
          </a:prstGeom>
        </p:spPr>
      </p:pic>
      <p:sp>
        <p:nvSpPr>
          <p:cNvPr id="82946" name="TextBox 116"/>
          <p:cNvSpPr txBox="1">
            <a:spLocks noChangeArrowheads="1"/>
          </p:cNvSpPr>
          <p:nvPr/>
        </p:nvSpPr>
        <p:spPr bwMode="auto">
          <a:xfrm>
            <a:off x="1159828" y="475536"/>
            <a:ext cx="75080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smtClean="0">
                <a:solidFill>
                  <a:srgbClr val="C00000"/>
                </a:solidFill>
                <a:cs typeface="Frutiger 55 Roman"/>
              </a:rPr>
              <a:t>Mobile Money &amp; </a:t>
            </a:r>
            <a:r>
              <a:rPr lang="en-US" altLang="en-US" b="1" dirty="0" err="1" smtClean="0">
                <a:solidFill>
                  <a:srgbClr val="C00000"/>
                </a:solidFill>
                <a:cs typeface="Frutiger 55 Roman"/>
              </a:rPr>
              <a:t>Ekonomi</a:t>
            </a:r>
            <a:r>
              <a:rPr lang="en-US" altLang="en-US" b="1" dirty="0" smtClean="0">
                <a:solidFill>
                  <a:srgbClr val="C00000"/>
                </a:solidFill>
                <a:cs typeface="Frutiger 55 Roman"/>
              </a:rPr>
              <a:t> = </a:t>
            </a:r>
            <a:r>
              <a:rPr lang="en-US" altLang="en-US" b="1" dirty="0" err="1" smtClean="0">
                <a:solidFill>
                  <a:srgbClr val="C00000"/>
                </a:solidFill>
                <a:cs typeface="Frutiger 55 Roman"/>
              </a:rPr>
              <a:t>positif</a:t>
            </a:r>
            <a:endParaRPr lang="en-US" altLang="en-US" b="1" dirty="0">
              <a:solidFill>
                <a:srgbClr val="C00000"/>
              </a:solidFill>
              <a:cs typeface="Frutiger 55 Roman"/>
            </a:endParaRPr>
          </a:p>
        </p:txBody>
      </p:sp>
      <p:sp>
        <p:nvSpPr>
          <p:cNvPr id="11" name="Shape 229"/>
          <p:cNvSpPr/>
          <p:nvPr/>
        </p:nvSpPr>
        <p:spPr>
          <a:xfrm>
            <a:off x="1146175" y="106363"/>
            <a:ext cx="0" cy="465137"/>
          </a:xfrm>
          <a:prstGeom prst="line">
            <a:avLst/>
          </a:prstGeom>
          <a:ln w="57150">
            <a:solidFill>
              <a:srgbClr val="C0000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sp>
        <p:nvSpPr>
          <p:cNvPr id="12" name="Shape 230"/>
          <p:cNvSpPr/>
          <p:nvPr/>
        </p:nvSpPr>
        <p:spPr>
          <a:xfrm>
            <a:off x="1144588" y="609600"/>
            <a:ext cx="0" cy="193675"/>
          </a:xfrm>
          <a:prstGeom prst="line">
            <a:avLst/>
          </a:prstGeom>
          <a:ln w="57150">
            <a:solidFill>
              <a:srgbClr val="002060"/>
            </a:solidFill>
            <a:round/>
          </a:ln>
          <a:effectLst>
            <a:outerShdw blurRad="50800" dist="38100" dir="2700000" rotWithShape="0">
              <a:srgbClr val="000000">
                <a:alpha val="39999"/>
              </a:srgbClr>
            </a:outerShdw>
          </a:effectLst>
        </p:spPr>
        <p:txBody>
          <a:bodyPr lIns="0" tIns="0" rIns="0" bIns="0"/>
          <a:lstStyle/>
          <a:p>
            <a:pPr defTabSz="457035" fontAlgn="auto">
              <a:spcBef>
                <a:spcPts val="0"/>
              </a:spcBef>
              <a:spcAft>
                <a:spcPts val="0"/>
              </a:spcAft>
              <a:defRPr sz="1200">
                <a:latin typeface="+mj-lt"/>
                <a:ea typeface="+mj-ea"/>
                <a:cs typeface="+mj-cs"/>
                <a:sym typeface="Helvetica"/>
              </a:defRPr>
            </a:pPr>
            <a:endParaRPr sz="1200" kern="0">
              <a:solidFill>
                <a:sysClr val="windowText" lastClr="000000"/>
              </a:solidFill>
              <a:latin typeface="+mj-lt"/>
              <a:ea typeface="+mj-ea"/>
              <a:cs typeface="+mj-cs"/>
              <a:sym typeface="Helvetica"/>
            </a:endParaRPr>
          </a:p>
        </p:txBody>
      </p:sp>
      <p:pic>
        <p:nvPicPr>
          <p:cNvPr id="13" name="image.png"/>
          <p:cNvPicPr/>
          <p:nvPr/>
        </p:nvPicPr>
        <p:blipFill>
          <a:blip r:embed="rId3"/>
          <a:stretch>
            <a:fillRect/>
          </a:stretch>
        </p:blipFill>
        <p:spPr>
          <a:xfrm>
            <a:off x="228600" y="77788"/>
            <a:ext cx="762000" cy="760412"/>
          </a:xfrm>
          <a:prstGeom prst="rect">
            <a:avLst/>
          </a:prstGeom>
          <a:ln w="12700">
            <a:miter lim="400000"/>
          </a:ln>
          <a:effectLst>
            <a:outerShdw blurRad="292100" dist="139700" dir="2700000" rotWithShape="0">
              <a:srgbClr val="333333">
                <a:alpha val="64999"/>
              </a:srgbClr>
            </a:outerShdw>
          </a:effectLst>
        </p:spPr>
      </p:pic>
      <p:sp>
        <p:nvSpPr>
          <p:cNvPr id="15" name="TextBox 14"/>
          <p:cNvSpPr txBox="1"/>
          <p:nvPr/>
        </p:nvSpPr>
        <p:spPr>
          <a:xfrm>
            <a:off x="1178485" y="1"/>
            <a:ext cx="7696200" cy="584775"/>
          </a:xfrm>
          <a:prstGeom prst="rect">
            <a:avLst/>
          </a:prstGeom>
          <a:noFill/>
          <a:effectLst>
            <a:glow rad="63500">
              <a:schemeClr val="accent1">
                <a:satMod val="175000"/>
                <a:alpha val="40000"/>
              </a:schemeClr>
            </a:glow>
          </a:effectLst>
        </p:spPr>
        <p:txBody>
          <a:bodyPr lIns="91407" tIns="45704" rIns="91407" bIns="45704">
            <a:spAutoFit/>
          </a:bodyPr>
          <a:lstStyle/>
          <a:p>
            <a:pPr fontAlgn="auto">
              <a:spcBef>
                <a:spcPts val="0"/>
              </a:spcBef>
              <a:spcAft>
                <a:spcPts val="0"/>
              </a:spcAft>
              <a:defRPr/>
            </a:pPr>
            <a:r>
              <a:rPr lang="en-US" sz="3200" b="1" dirty="0">
                <a:solidFill>
                  <a:prstClr val="white">
                    <a:lumMod val="50000"/>
                  </a:prstClr>
                </a:solidFill>
                <a:cs typeface="+mn-cs"/>
              </a:rPr>
              <a:t>LATAR </a:t>
            </a:r>
            <a:r>
              <a:rPr lang="en-US" sz="3200" b="1" dirty="0">
                <a:solidFill>
                  <a:srgbClr val="C00000"/>
                </a:solidFill>
                <a:cs typeface="+mn-cs"/>
              </a:rPr>
              <a:t>BELAKANG</a:t>
            </a:r>
          </a:p>
        </p:txBody>
      </p:sp>
      <p:sp>
        <p:nvSpPr>
          <p:cNvPr id="14" name="Rectangle 7"/>
          <p:cNvSpPr>
            <a:spLocks noChangeArrowheads="1"/>
          </p:cNvSpPr>
          <p:nvPr/>
        </p:nvSpPr>
        <p:spPr bwMode="auto">
          <a:xfrm>
            <a:off x="228600" y="6591109"/>
            <a:ext cx="79890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750" dirty="0" err="1">
                <a:latin typeface="Times New Roman" panose="02020603050405020304" pitchFamily="18" charset="0"/>
              </a:rPr>
              <a:t>Sumber</a:t>
            </a:r>
            <a:r>
              <a:rPr lang="en-US" altLang="en-US" sz="750" dirty="0">
                <a:latin typeface="Times New Roman" panose="02020603050405020304" pitchFamily="18" charset="0"/>
              </a:rPr>
              <a:t> : </a:t>
            </a:r>
            <a:r>
              <a:rPr lang="en-US" altLang="en-US" sz="750" dirty="0" smtClean="0">
                <a:latin typeface="Times New Roman" panose="02020603050405020304" pitchFamily="18" charset="0"/>
              </a:rPr>
              <a:t>Mobile Economy 2015, GSMA</a:t>
            </a:r>
            <a:endParaRPr lang="en-US" altLang="en-US" sz="750" dirty="0">
              <a:latin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4572000" y="1054899"/>
            <a:ext cx="4246297" cy="1283800"/>
          </a:xfrm>
          <a:prstGeom prst="rect">
            <a:avLst/>
          </a:prstGeom>
        </p:spPr>
      </p:pic>
      <p:pic>
        <p:nvPicPr>
          <p:cNvPr id="6" name="Picture 5"/>
          <p:cNvPicPr>
            <a:picLocks noChangeAspect="1"/>
          </p:cNvPicPr>
          <p:nvPr/>
        </p:nvPicPr>
        <p:blipFill>
          <a:blip r:embed="rId5"/>
          <a:stretch>
            <a:fillRect/>
          </a:stretch>
        </p:blipFill>
        <p:spPr>
          <a:xfrm>
            <a:off x="5257800" y="2422902"/>
            <a:ext cx="1524000" cy="1715097"/>
          </a:xfrm>
          <a:prstGeom prst="rect">
            <a:avLst/>
          </a:prstGeom>
        </p:spPr>
      </p:pic>
      <p:pic>
        <p:nvPicPr>
          <p:cNvPr id="7" name="Picture 6"/>
          <p:cNvPicPr>
            <a:picLocks noChangeAspect="1"/>
          </p:cNvPicPr>
          <p:nvPr/>
        </p:nvPicPr>
        <p:blipFill>
          <a:blip r:embed="rId6"/>
          <a:stretch>
            <a:fillRect/>
          </a:stretch>
        </p:blipFill>
        <p:spPr>
          <a:xfrm>
            <a:off x="7010400" y="2425764"/>
            <a:ext cx="1544646" cy="1744427"/>
          </a:xfrm>
          <a:prstGeom prst="rect">
            <a:avLst/>
          </a:prstGeom>
        </p:spPr>
      </p:pic>
      <p:sp>
        <p:nvSpPr>
          <p:cNvPr id="9" name="TextBox 8"/>
          <p:cNvSpPr txBox="1"/>
          <p:nvPr/>
        </p:nvSpPr>
        <p:spPr>
          <a:xfrm>
            <a:off x="376428" y="990600"/>
            <a:ext cx="4114800" cy="553998"/>
          </a:xfrm>
          <a:prstGeom prst="rect">
            <a:avLst/>
          </a:prstGeom>
          <a:noFill/>
        </p:spPr>
        <p:txBody>
          <a:bodyPr wrap="square" rtlCol="0">
            <a:spAutoFit/>
          </a:bodyPr>
          <a:lstStyle/>
          <a:p>
            <a:r>
              <a:rPr lang="en-US" dirty="0" err="1" smtClean="0"/>
              <a:t>Kontribusi</a:t>
            </a:r>
            <a:r>
              <a:rPr lang="en-US" dirty="0" smtClean="0"/>
              <a:t> </a:t>
            </a:r>
            <a:r>
              <a:rPr lang="en-US" dirty="0" err="1" smtClean="0"/>
              <a:t>Ekosistem</a:t>
            </a:r>
            <a:r>
              <a:rPr lang="en-US" dirty="0" smtClean="0"/>
              <a:t> Mobile to GDP</a:t>
            </a:r>
          </a:p>
          <a:p>
            <a:pPr algn="ctr"/>
            <a:r>
              <a:rPr lang="en-US" sz="1200" dirty="0" smtClean="0"/>
              <a:t>(US$ </a:t>
            </a:r>
            <a:r>
              <a:rPr lang="en-US" sz="1200" dirty="0" err="1" smtClean="0"/>
              <a:t>Milyar</a:t>
            </a:r>
            <a:r>
              <a:rPr lang="en-US" sz="1200" dirty="0" smtClean="0"/>
              <a:t>, % GDP 2014)</a:t>
            </a:r>
            <a:endParaRPr lang="en-US" dirty="0"/>
          </a:p>
        </p:txBody>
      </p:sp>
    </p:spTree>
    <p:extLst>
      <p:ext uri="{BB962C8B-B14F-4D97-AF65-F5344CB8AC3E}">
        <p14:creationId xmlns:p14="http://schemas.microsoft.com/office/powerpoint/2010/main" val="26403430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17960" dir="2700000" rotWithShape="0">
              <a:srgbClr val="000000"/>
            </a:outerShdw>
          </a:effectLst>
        </a:effectStyle>
        <a:effectStyle>
          <a:effectLst>
            <a:outerShdw blurRad="63500" dist="17960" dir="2700000" rotWithShape="0">
              <a:srgbClr val="000000"/>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outerShdw blurRad="63500" dist="17960" dir="2700000" rotWithShape="0">
            <a:srgbClr val="000000"/>
          </a:outerShdw>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rutiger 55 Roman"/>
            <a:ea typeface="Frutiger 55 Roman"/>
            <a:cs typeface="Frutiger 55 Roman"/>
            <a:sym typeface="Frutige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rutiger 55 Roman"/>
            <a:ea typeface="Frutiger 55 Roman"/>
            <a:cs typeface="Frutiger 55 Roman"/>
            <a:sym typeface="Frutige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 RDG 2014_edit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17960" dir="2700000" rotWithShape="0">
              <a:srgbClr val="000000"/>
            </a:outerShdw>
          </a:effectLst>
        </a:effectStyle>
        <a:effectStyle>
          <a:effectLst>
            <a:outerShdw blurRad="63500" dist="17960" dir="2700000" rotWithShape="0">
              <a:srgbClr val="000000"/>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outerShdw blurRad="63500" dist="17960" dir="2700000" rotWithShape="0">
            <a:srgbClr val="000000"/>
          </a:outerShdw>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rutiger 55 Roman"/>
            <a:ea typeface="Frutiger 55 Roman"/>
            <a:cs typeface="Frutiger 55 Roman"/>
            <a:sym typeface="Frutige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rutiger 55 Roman"/>
            <a:ea typeface="Frutiger 55 Roman"/>
            <a:cs typeface="Frutiger 55 Roman"/>
            <a:sym typeface="Frutige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20665</TotalTime>
  <Words>1792</Words>
  <Application>Microsoft Office PowerPoint</Application>
  <PresentationFormat>On-screen Show (4:3)</PresentationFormat>
  <Paragraphs>353</Paragraphs>
  <Slides>40</Slides>
  <Notes>9</Notes>
  <HiddenSlides>0</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40</vt:i4>
      </vt:variant>
    </vt:vector>
  </HeadingPairs>
  <TitlesOfParts>
    <vt:vector size="63" baseType="lpstr">
      <vt:lpstr>MS PGothic</vt:lpstr>
      <vt:lpstr>Aharoni</vt:lpstr>
      <vt:lpstr>Arial</vt:lpstr>
      <vt:lpstr>Arial Black</vt:lpstr>
      <vt:lpstr>Calibri</vt:lpstr>
      <vt:lpstr>Cambria</vt:lpstr>
      <vt:lpstr>Candara</vt:lpstr>
      <vt:lpstr>Century Gothic</vt:lpstr>
      <vt:lpstr>Frutiger 55 Roman</vt:lpstr>
      <vt:lpstr>Frutiger LT Pro 45 Light</vt:lpstr>
      <vt:lpstr>Gill Sans MT</vt:lpstr>
      <vt:lpstr>Helvetica</vt:lpstr>
      <vt:lpstr>Helvetica Neue</vt:lpstr>
      <vt:lpstr>Impact</vt:lpstr>
      <vt:lpstr>Marion</vt:lpstr>
      <vt:lpstr>Optima</vt:lpstr>
      <vt:lpstr>Times New Roman</vt:lpstr>
      <vt:lpstr>Tw Cen MT</vt:lpstr>
      <vt:lpstr>Wingdings</vt:lpstr>
      <vt:lpstr>Default</vt:lpstr>
      <vt:lpstr>Office Theme</vt:lpstr>
      <vt:lpstr>2_Office Theme</vt:lpstr>
      <vt:lpstr>Theme RDG 2014_edited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Indonesia Sekilas</vt:lpstr>
      <vt:lpstr>Indonesia Sekilas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Perkembangan Fintech</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Ricky Satria</dc:creator>
  <cp:lastModifiedBy>Ricky Satria</cp:lastModifiedBy>
  <cp:revision>444</cp:revision>
  <cp:lastPrinted>2015-08-11T02:19:38Z</cp:lastPrinted>
  <dcterms:modified xsi:type="dcterms:W3CDTF">2016-08-22T01:48:58Z</dcterms:modified>
</cp:coreProperties>
</file>